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4" r:id="rId1"/>
  </p:sldMasterIdLst>
  <p:notesMasterIdLst>
    <p:notesMasterId r:id="rId26"/>
  </p:notesMasterIdLst>
  <p:handoutMasterIdLst>
    <p:handoutMasterId r:id="rId27"/>
  </p:handoutMasterIdLst>
  <p:sldIdLst>
    <p:sldId id="447" r:id="rId2"/>
    <p:sldId id="467" r:id="rId3"/>
    <p:sldId id="479" r:id="rId4"/>
    <p:sldId id="520" r:id="rId5"/>
    <p:sldId id="519" r:id="rId6"/>
    <p:sldId id="517" r:id="rId7"/>
    <p:sldId id="476" r:id="rId8"/>
    <p:sldId id="482" r:id="rId9"/>
    <p:sldId id="483" r:id="rId10"/>
    <p:sldId id="484" r:id="rId11"/>
    <p:sldId id="485" r:id="rId12"/>
    <p:sldId id="486" r:id="rId13"/>
    <p:sldId id="487" r:id="rId14"/>
    <p:sldId id="488" r:id="rId15"/>
    <p:sldId id="521" r:id="rId16"/>
    <p:sldId id="489" r:id="rId17"/>
    <p:sldId id="491" r:id="rId18"/>
    <p:sldId id="497" r:id="rId19"/>
    <p:sldId id="498" r:id="rId20"/>
    <p:sldId id="499" r:id="rId21"/>
    <p:sldId id="500" r:id="rId22"/>
    <p:sldId id="501" r:id="rId23"/>
    <p:sldId id="502" r:id="rId24"/>
    <p:sldId id="522" r:id="rId25"/>
  </p:sldIdLst>
  <p:sldSz cx="9144000" cy="6858000" type="screen4x3"/>
  <p:notesSz cx="6797675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pos="5103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FFFF00"/>
    <a:srgbClr val="007540"/>
    <a:srgbClr val="FFFFCC"/>
    <a:srgbClr val="CDF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0" autoAdjust="0"/>
    <p:restoredTop sz="93899" autoAdjust="0"/>
  </p:normalViewPr>
  <p:slideViewPr>
    <p:cSldViewPr snapToGrid="0" snapToObjects="1">
      <p:cViewPr varScale="1">
        <p:scale>
          <a:sx n="86" d="100"/>
          <a:sy n="86" d="100"/>
        </p:scale>
        <p:origin x="1378" y="72"/>
      </p:cViewPr>
      <p:guideLst>
        <p:guide orient="horz" pos="890"/>
        <p:guide pos="5103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olumes\SERVER%20HK%20GAIA\ECOPNEUS\DOCUMENTI\DATI%20ATTIVITA'\%20&#8226;%20DATI%20HK_RACCOLTO%20ANNUAL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400">
                <a:latin typeface="Arial"/>
                <a:cs typeface="Arial"/>
              </a:defRPr>
            </a:pPr>
            <a:r>
              <a:rPr lang="it-IT" sz="1400" dirty="0">
                <a:latin typeface="Arial"/>
                <a:cs typeface="Arial"/>
              </a:rPr>
              <a:t>ELT </a:t>
            </a:r>
            <a:r>
              <a:rPr lang="it-IT" sz="1400" dirty="0" err="1">
                <a:latin typeface="Arial"/>
                <a:cs typeface="Arial"/>
              </a:rPr>
              <a:t>collected</a:t>
            </a:r>
            <a:r>
              <a:rPr lang="it-IT" sz="1400" dirty="0">
                <a:latin typeface="Arial"/>
                <a:cs typeface="Arial"/>
              </a:rPr>
              <a:t> by </a:t>
            </a:r>
            <a:r>
              <a:rPr lang="it-IT" sz="1400" dirty="0" err="1">
                <a:latin typeface="Arial"/>
                <a:cs typeface="Arial"/>
              </a:rPr>
              <a:t>Ecopneus</a:t>
            </a:r>
            <a:r>
              <a:rPr lang="it-IT" sz="1400" dirty="0">
                <a:latin typeface="Arial"/>
                <a:cs typeface="Arial"/>
              </a:rPr>
              <a:t> 2011-2017 </a:t>
            </a:r>
          </a:p>
          <a:p>
            <a:pPr algn="ctr">
              <a:defRPr sz="1400">
                <a:latin typeface="Arial"/>
                <a:cs typeface="Arial"/>
              </a:defRPr>
            </a:pPr>
            <a:r>
              <a:rPr lang="it-IT" sz="1400" dirty="0">
                <a:latin typeface="Arial"/>
                <a:cs typeface="Arial"/>
              </a:rPr>
              <a:t>with extra-</a:t>
            </a:r>
            <a:r>
              <a:rPr lang="it-IT" sz="1400" dirty="0" err="1">
                <a:latin typeface="Arial"/>
                <a:cs typeface="Arial"/>
              </a:rPr>
              <a:t>quantities</a:t>
            </a:r>
            <a:r>
              <a:rPr lang="it-IT" sz="1400" dirty="0">
                <a:latin typeface="Arial"/>
                <a:cs typeface="Arial"/>
              </a:rPr>
              <a:t> </a:t>
            </a:r>
            <a:r>
              <a:rPr lang="it-IT" sz="1400" dirty="0" err="1">
                <a:latin typeface="Arial"/>
                <a:cs typeface="Arial"/>
              </a:rPr>
              <a:t>highlighted</a:t>
            </a:r>
            <a:endParaRPr lang="it-IT" sz="1400" dirty="0">
              <a:latin typeface="Arial"/>
              <a:cs typeface="Arial"/>
            </a:endParaRPr>
          </a:p>
        </c:rich>
      </c:tx>
      <c:layout>
        <c:manualLayout>
          <c:xMode val="edge"/>
          <c:yMode val="edge"/>
          <c:x val="0.14415495389279501"/>
          <c:y val="4.44444444444443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9782359679266901E-2"/>
          <c:y val="0.26195975503062102"/>
          <c:w val="0.80656346283255398"/>
          <c:h val="0.62360863225430097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cat>
            <c:strRef>
              <c:f>'Foglio 3'!$B$20:$B$26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2017*</c:v>
                </c:pt>
              </c:strCache>
            </c:strRef>
          </c:cat>
          <c:val>
            <c:numRef>
              <c:f>'Foglio 3'!$B$20:$B$26</c:f>
              <c:numCache>
                <c:formatCode>General</c:formatCod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F1-4657-B294-88C699E91DFE}"/>
            </c:ext>
          </c:extLst>
        </c:ser>
        <c:ser>
          <c:idx val="1"/>
          <c:order val="1"/>
          <c:tx>
            <c:strRef>
              <c:f>'Foglio 3'!$C$19</c:f>
              <c:strCache>
                <c:ptCount val="1"/>
                <c:pt idx="0">
                  <c:v>RACCOLTA ORDINARIA (in tonnellate)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</c:spPr>
          <c:invertIfNegative val="0"/>
          <c:dLbls>
            <c:dLbl>
              <c:idx val="1"/>
              <c:layout>
                <c:manualLayout>
                  <c:x val="4.1018412907170097E-3"/>
                  <c:y val="2.2222222222222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F1-4657-B294-88C699E91DFE}"/>
                </c:ext>
              </c:extLst>
            </c:dLbl>
            <c:dLbl>
              <c:idx val="2"/>
              <c:layout>
                <c:manualLayout>
                  <c:x val="2.13909408412747E-3"/>
                  <c:y val="-7.037037037037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F1-4657-B294-88C699E91DFE}"/>
                </c:ext>
              </c:extLst>
            </c:dLbl>
            <c:dLbl>
              <c:idx val="3"/>
              <c:layout>
                <c:manualLayout>
                  <c:x val="2.139037433155E-3"/>
                  <c:y val="-0.1740740740740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F1-4657-B294-88C699E91DFE}"/>
                </c:ext>
              </c:extLst>
            </c:dLbl>
            <c:dLbl>
              <c:idx val="4"/>
              <c:layout>
                <c:manualLayout>
                  <c:x val="0"/>
                  <c:y val="-7.037037037037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F1-4657-B294-88C699E91DFE}"/>
                </c:ext>
              </c:extLst>
            </c:dLbl>
            <c:dLbl>
              <c:idx val="5"/>
              <c:layout>
                <c:manualLayout>
                  <c:x val="8.1155091426651105E-3"/>
                  <c:y val="-0.16666666666666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F1-4657-B294-88C699E91DF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241.150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F1-4657-B294-88C699E91DFE}"/>
                </c:ext>
              </c:extLst>
            </c:dLbl>
            <c:spPr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'Foglio 3'!$B$20:$B$26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2017*</c:v>
                </c:pt>
              </c:strCache>
            </c:strRef>
          </c:cat>
          <c:val>
            <c:numRef>
              <c:f>'Foglio 3'!$C$20:$C$26</c:f>
              <c:numCache>
                <c:formatCode>#,##0</c:formatCode>
                <c:ptCount val="7"/>
                <c:pt idx="0">
                  <c:v>72541</c:v>
                </c:pt>
                <c:pt idx="1">
                  <c:v>245349</c:v>
                </c:pt>
                <c:pt idx="2">
                  <c:v>246975</c:v>
                </c:pt>
                <c:pt idx="3">
                  <c:v>255055</c:v>
                </c:pt>
                <c:pt idx="4">
                  <c:v>247966</c:v>
                </c:pt>
                <c:pt idx="5">
                  <c:v>252384</c:v>
                </c:pt>
                <c:pt idx="6">
                  <c:v>238000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F1-4657-B294-88C699E91DFE}"/>
            </c:ext>
          </c:extLst>
        </c:ser>
        <c:ser>
          <c:idx val="2"/>
          <c:order val="2"/>
          <c:tx>
            <c:strRef>
              <c:f>'Foglio 3'!$D$19</c:f>
              <c:strCache>
                <c:ptCount val="1"/>
                <c:pt idx="0">
                  <c:v>QUANTITA' EXTRA RACCOLTA _x000d_(in tonnellate)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dLbl>
              <c:idx val="0"/>
              <c:layout>
                <c:manualLayout>
                  <c:x val="1.06943450250537E-3"/>
                  <c:y val="-6.111111111111119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 i="1">
                        <a:solidFill>
                          <a:srgbClr val="FF0000"/>
                        </a:solidFill>
                      </a:defRPr>
                    </a:pPr>
                    <a:r>
                      <a:rPr lang="en-US" sz="1600" b="1" i="1">
                        <a:solidFill>
                          <a:srgbClr val="FF0000"/>
                        </a:solidFill>
                      </a:rPr>
                      <a:t>+5%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422375678975902E-2"/>
                      <c:h val="8.22408865558472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AF1-4657-B294-88C699E91DFE}"/>
                </c:ext>
              </c:extLst>
            </c:dLbl>
            <c:dLbl>
              <c:idx val="1"/>
              <c:layout>
                <c:manualLayout>
                  <c:x val="0"/>
                  <c:y val="-7.40740740740740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F1-4657-B294-88C699E91DFE}"/>
                </c:ext>
              </c:extLst>
            </c:dLbl>
            <c:dLbl>
              <c:idx val="2"/>
              <c:layout>
                <c:manualLayout>
                  <c:x val="-2.1390374331551202E-3"/>
                  <c:y val="-6.6666666666666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F1-4657-B294-88C699E91DFE}"/>
                </c:ext>
              </c:extLst>
            </c:dLbl>
            <c:dLbl>
              <c:idx val="3"/>
              <c:layout>
                <c:manualLayout>
                  <c:x val="-7.84304665135783E-17"/>
                  <c:y val="-7.77777777777778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F1-4657-B294-88C699E91DFE}"/>
                </c:ext>
              </c:extLst>
            </c:dLbl>
            <c:dLbl>
              <c:idx val="4"/>
              <c:layout>
                <c:manualLayout>
                  <c:x val="-7.84304665135783E-17"/>
                  <c:y val="-6.29629629629629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AF1-4657-B294-88C699E91DFE}"/>
                </c:ext>
              </c:extLst>
            </c:dLbl>
            <c:dLbl>
              <c:idx val="5"/>
              <c:layout>
                <c:manualLayout>
                  <c:x val="0"/>
                  <c:y val="-6.6666666666666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F1-4657-B294-88C699E91DFE}"/>
                </c:ext>
              </c:extLst>
            </c:dLbl>
            <c:dLbl>
              <c:idx val="6"/>
              <c:layout>
                <c:manualLayout>
                  <c:x val="2.05092064535852E-3"/>
                  <c:y val="-4.44444444444445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F1-4657-B294-88C699E91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1">
                    <a:solidFill>
                      <a:srgbClr val="FF0000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'Foglio 3'!$B$20:$B$26</c:f>
              <c:strCache>
                <c:ptCount val="7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2017*</c:v>
                </c:pt>
              </c:strCache>
            </c:strRef>
          </c:cat>
          <c:val>
            <c:numRef>
              <c:f>'Foglio 3'!$D$20:$D$26</c:f>
              <c:numCache>
                <c:formatCode>#,##0</c:formatCode>
                <c:ptCount val="7"/>
                <c:pt idx="0">
                  <c:v>6015</c:v>
                </c:pt>
                <c:pt idx="1">
                  <c:v>12462</c:v>
                </c:pt>
                <c:pt idx="2">
                  <c:v>19982</c:v>
                </c:pt>
                <c:pt idx="3">
                  <c:v>32864</c:v>
                </c:pt>
                <c:pt idx="4">
                  <c:v>18371</c:v>
                </c:pt>
                <c:pt idx="5">
                  <c:v>17046</c:v>
                </c:pt>
                <c:pt idx="6">
                  <c:v>2768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AF1-4657-B294-88C699E91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553970560"/>
        <c:axId val="-553969472"/>
      </c:barChart>
      <c:catAx>
        <c:axId val="-553970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Arial" charset="0"/>
                <a:ea typeface="Arial" charset="0"/>
                <a:cs typeface="Arial" charset="0"/>
              </a:defRPr>
            </a:pPr>
            <a:endParaRPr lang="it-IT"/>
          </a:p>
        </c:txPr>
        <c:crossAx val="-553969472"/>
        <c:crosses val="autoZero"/>
        <c:auto val="1"/>
        <c:lblAlgn val="ctr"/>
        <c:lblOffset val="100"/>
        <c:noMultiLvlLbl val="0"/>
      </c:catAx>
      <c:valAx>
        <c:axId val="-553969472"/>
        <c:scaling>
          <c:orientation val="minMax"/>
          <c:max val="300000"/>
        </c:scaling>
        <c:delete val="1"/>
        <c:axPos val="l"/>
        <c:numFmt formatCode="General" sourceLinked="1"/>
        <c:majorTickMark val="out"/>
        <c:minorTickMark val="none"/>
        <c:tickLblPos val="nextTo"/>
        <c:crossAx val="-553970560"/>
        <c:crosses val="autoZero"/>
        <c:crossBetween val="between"/>
        <c:majorUnit val="25000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2315557234331904"/>
          <c:y val="0.20176144648585601"/>
          <c:w val="0.159309313681398"/>
          <c:h val="0.417318168562263"/>
        </c:manualLayout>
      </c:layout>
      <c:overlay val="0"/>
      <c:txPr>
        <a:bodyPr/>
        <a:lstStyle/>
        <a:p>
          <a:pPr>
            <a:defRPr sz="1100"/>
          </a:pPr>
          <a:endParaRPr lang="it-IT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531F0-80DC-1341-A71F-9CE91F8A0F17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665EC07-3162-5949-B971-47DB7F030293}">
      <dgm:prSet phldrT="[Testo]"/>
      <dgm:spPr/>
      <dgm:t>
        <a:bodyPr/>
        <a:lstStyle/>
        <a:p>
          <a:r>
            <a:rPr lang="it-IT" dirty="0"/>
            <a:t>Web</a:t>
          </a:r>
        </a:p>
      </dgm:t>
    </dgm:pt>
    <dgm:pt modelId="{B7720FA9-BDFC-904B-85F9-4F020897C717}" type="parTrans" cxnId="{7D5176F0-6585-1341-BEC9-79D12BC7B32A}">
      <dgm:prSet/>
      <dgm:spPr/>
      <dgm:t>
        <a:bodyPr/>
        <a:lstStyle/>
        <a:p>
          <a:endParaRPr lang="it-IT"/>
        </a:p>
      </dgm:t>
    </dgm:pt>
    <dgm:pt modelId="{7370D031-53F8-3C42-AE2B-5BAD2D371E2C}" type="sibTrans" cxnId="{7D5176F0-6585-1341-BEC9-79D12BC7B32A}">
      <dgm:prSet/>
      <dgm:spPr/>
      <dgm:t>
        <a:bodyPr/>
        <a:lstStyle/>
        <a:p>
          <a:endParaRPr lang="it-IT"/>
        </a:p>
      </dgm:t>
    </dgm:pt>
    <dgm:pt modelId="{8960002D-A427-3342-9309-F6C212A6E893}">
      <dgm:prSet phldrT="[Testo]"/>
      <dgm:spPr/>
      <dgm:t>
        <a:bodyPr/>
        <a:lstStyle/>
        <a:p>
          <a:r>
            <a:rPr lang="it-IT" dirty="0"/>
            <a:t>Reports</a:t>
          </a:r>
        </a:p>
      </dgm:t>
    </dgm:pt>
    <dgm:pt modelId="{5E329CE2-F253-3B40-9E54-FD2D0A003FC6}" type="parTrans" cxnId="{DA59A9E7-AFA9-B24E-99BB-EBFE08F080D4}">
      <dgm:prSet/>
      <dgm:spPr/>
      <dgm:t>
        <a:bodyPr/>
        <a:lstStyle/>
        <a:p>
          <a:endParaRPr lang="it-IT"/>
        </a:p>
      </dgm:t>
    </dgm:pt>
    <dgm:pt modelId="{F2BAAAE7-B2B4-5143-A6F0-E0A3E52D9B93}" type="sibTrans" cxnId="{DA59A9E7-AFA9-B24E-99BB-EBFE08F080D4}">
      <dgm:prSet/>
      <dgm:spPr/>
      <dgm:t>
        <a:bodyPr/>
        <a:lstStyle/>
        <a:p>
          <a:endParaRPr lang="it-IT"/>
        </a:p>
      </dgm:t>
    </dgm:pt>
    <dgm:pt modelId="{5DF78293-7B08-084C-8EE9-0CB8F623B866}">
      <dgm:prSet phldrT="[Testo]"/>
      <dgm:spPr/>
      <dgm:t>
        <a:bodyPr/>
        <a:lstStyle/>
        <a:p>
          <a:r>
            <a:rPr lang="it-IT" dirty="0" err="1"/>
            <a:t>Fairs</a:t>
          </a:r>
          <a:r>
            <a:rPr lang="it-IT" dirty="0"/>
            <a:t>/</a:t>
          </a:r>
          <a:r>
            <a:rPr lang="it-IT" dirty="0" err="1"/>
            <a:t>Events</a:t>
          </a:r>
          <a:endParaRPr lang="it-IT" dirty="0"/>
        </a:p>
      </dgm:t>
    </dgm:pt>
    <dgm:pt modelId="{1EDD1A10-5223-0746-BC86-71BA59227E9B}" type="parTrans" cxnId="{7B018D19-C0D3-3D49-9E6D-ED52A189C9D8}">
      <dgm:prSet/>
      <dgm:spPr/>
      <dgm:t>
        <a:bodyPr/>
        <a:lstStyle/>
        <a:p>
          <a:endParaRPr lang="it-IT"/>
        </a:p>
      </dgm:t>
    </dgm:pt>
    <dgm:pt modelId="{805CBFEE-5852-2545-A3B1-EF842CFE4266}" type="sibTrans" cxnId="{7B018D19-C0D3-3D49-9E6D-ED52A189C9D8}">
      <dgm:prSet/>
      <dgm:spPr/>
      <dgm:t>
        <a:bodyPr/>
        <a:lstStyle/>
        <a:p>
          <a:endParaRPr lang="it-IT"/>
        </a:p>
      </dgm:t>
    </dgm:pt>
    <dgm:pt modelId="{4058A835-72BF-5247-91C3-BD3F7A040ADD}">
      <dgm:prSet/>
      <dgm:spPr/>
      <dgm:t>
        <a:bodyPr/>
        <a:lstStyle/>
        <a:p>
          <a:r>
            <a:rPr lang="it-IT" dirty="0"/>
            <a:t>Special </a:t>
          </a:r>
          <a:r>
            <a:rPr lang="it-IT" dirty="0" err="1"/>
            <a:t>projects</a:t>
          </a:r>
          <a:endParaRPr lang="it-IT" dirty="0"/>
        </a:p>
      </dgm:t>
    </dgm:pt>
    <dgm:pt modelId="{C1AD76CD-7BFD-A541-9379-965CEF6F8473}" type="parTrans" cxnId="{58443148-3545-444E-B793-0749CAA85F33}">
      <dgm:prSet/>
      <dgm:spPr/>
      <dgm:t>
        <a:bodyPr/>
        <a:lstStyle/>
        <a:p>
          <a:endParaRPr lang="it-IT"/>
        </a:p>
      </dgm:t>
    </dgm:pt>
    <dgm:pt modelId="{1047347C-0BDA-944A-A5D4-113396A3635D}" type="sibTrans" cxnId="{58443148-3545-444E-B793-0749CAA85F33}">
      <dgm:prSet/>
      <dgm:spPr/>
      <dgm:t>
        <a:bodyPr/>
        <a:lstStyle/>
        <a:p>
          <a:endParaRPr lang="it-IT"/>
        </a:p>
      </dgm:t>
    </dgm:pt>
    <dgm:pt modelId="{A38C922D-07CA-2F49-97DA-9BD29FC9FB8C}">
      <dgm:prSet phldrT="[Testo]"/>
      <dgm:spPr/>
      <dgm:t>
        <a:bodyPr/>
        <a:lstStyle/>
        <a:p>
          <a:r>
            <a:rPr lang="it-IT" dirty="0"/>
            <a:t>Press office and ADV</a:t>
          </a:r>
        </a:p>
      </dgm:t>
    </dgm:pt>
    <dgm:pt modelId="{F034F920-684C-044D-BCE4-AC7CBEB7095C}" type="parTrans" cxnId="{05392FB8-94E2-144E-8D98-E35F51B0EC12}">
      <dgm:prSet/>
      <dgm:spPr/>
      <dgm:t>
        <a:bodyPr/>
        <a:lstStyle/>
        <a:p>
          <a:endParaRPr lang="it-IT"/>
        </a:p>
      </dgm:t>
    </dgm:pt>
    <dgm:pt modelId="{20FA7FDB-FBC6-AB46-B575-3283E4491907}" type="sibTrans" cxnId="{05392FB8-94E2-144E-8D98-E35F51B0EC12}">
      <dgm:prSet/>
      <dgm:spPr/>
      <dgm:t>
        <a:bodyPr/>
        <a:lstStyle/>
        <a:p>
          <a:endParaRPr lang="it-IT"/>
        </a:p>
      </dgm:t>
    </dgm:pt>
    <dgm:pt modelId="{60634B42-A64C-0043-9E90-AB23979ABBAA}">
      <dgm:prSet/>
      <dgm:spPr/>
      <dgm:t>
        <a:bodyPr/>
        <a:lstStyle/>
        <a:p>
          <a:r>
            <a:rPr lang="it-IT" dirty="0"/>
            <a:t>Educational</a:t>
          </a:r>
        </a:p>
      </dgm:t>
    </dgm:pt>
    <dgm:pt modelId="{317B8992-AE1D-4A46-ACC0-AE62BEE4BC8F}" type="parTrans" cxnId="{CB89C6F0-5991-664E-A038-0B370C08E99E}">
      <dgm:prSet/>
      <dgm:spPr/>
      <dgm:t>
        <a:bodyPr/>
        <a:lstStyle/>
        <a:p>
          <a:endParaRPr lang="it-IT"/>
        </a:p>
      </dgm:t>
    </dgm:pt>
    <dgm:pt modelId="{06090B76-41CB-4647-ACEE-F28219E4E019}" type="sibTrans" cxnId="{CB89C6F0-5991-664E-A038-0B370C08E99E}">
      <dgm:prSet/>
      <dgm:spPr/>
      <dgm:t>
        <a:bodyPr/>
        <a:lstStyle/>
        <a:p>
          <a:endParaRPr lang="it-IT"/>
        </a:p>
      </dgm:t>
    </dgm:pt>
    <dgm:pt modelId="{3B45D7AE-8945-9846-BA42-C328980295B3}" type="pres">
      <dgm:prSet presAssocID="{628531F0-80DC-1341-A71F-9CE91F8A0F17}" presName="cycle" presStyleCnt="0">
        <dgm:presLayoutVars>
          <dgm:dir/>
          <dgm:resizeHandles val="exact"/>
        </dgm:presLayoutVars>
      </dgm:prSet>
      <dgm:spPr/>
    </dgm:pt>
    <dgm:pt modelId="{F6128CFC-7057-4C48-B3DC-36C9BB285A89}" type="pres">
      <dgm:prSet presAssocID="{1665EC07-3162-5949-B971-47DB7F030293}" presName="node" presStyleLbl="node1" presStyleIdx="0" presStyleCnt="6">
        <dgm:presLayoutVars>
          <dgm:bulletEnabled val="1"/>
        </dgm:presLayoutVars>
      </dgm:prSet>
      <dgm:spPr/>
    </dgm:pt>
    <dgm:pt modelId="{8B437F7B-489A-404C-A7A5-975609831024}" type="pres">
      <dgm:prSet presAssocID="{1665EC07-3162-5949-B971-47DB7F030293}" presName="spNode" presStyleCnt="0"/>
      <dgm:spPr/>
    </dgm:pt>
    <dgm:pt modelId="{1A68622F-0DE8-DA44-B877-46F64D606361}" type="pres">
      <dgm:prSet presAssocID="{7370D031-53F8-3C42-AE2B-5BAD2D371E2C}" presName="sibTrans" presStyleLbl="sibTrans1D1" presStyleIdx="0" presStyleCnt="6"/>
      <dgm:spPr/>
    </dgm:pt>
    <dgm:pt modelId="{1B08F966-691C-4443-B0A7-D8A94861B6A6}" type="pres">
      <dgm:prSet presAssocID="{A38C922D-07CA-2F49-97DA-9BD29FC9FB8C}" presName="node" presStyleLbl="node1" presStyleIdx="1" presStyleCnt="6">
        <dgm:presLayoutVars>
          <dgm:bulletEnabled val="1"/>
        </dgm:presLayoutVars>
      </dgm:prSet>
      <dgm:spPr/>
    </dgm:pt>
    <dgm:pt modelId="{EED61F9E-33F7-334A-AF62-955B90D72324}" type="pres">
      <dgm:prSet presAssocID="{A38C922D-07CA-2F49-97DA-9BD29FC9FB8C}" presName="spNode" presStyleCnt="0"/>
      <dgm:spPr/>
    </dgm:pt>
    <dgm:pt modelId="{4DEE2327-81DE-BA4B-BF79-7B81C82E1426}" type="pres">
      <dgm:prSet presAssocID="{20FA7FDB-FBC6-AB46-B575-3283E4491907}" presName="sibTrans" presStyleLbl="sibTrans1D1" presStyleIdx="1" presStyleCnt="6"/>
      <dgm:spPr/>
    </dgm:pt>
    <dgm:pt modelId="{883F2014-8F2B-BB4B-B984-D860BAB358EC}" type="pres">
      <dgm:prSet presAssocID="{8960002D-A427-3342-9309-F6C212A6E893}" presName="node" presStyleLbl="node1" presStyleIdx="2" presStyleCnt="6">
        <dgm:presLayoutVars>
          <dgm:bulletEnabled val="1"/>
        </dgm:presLayoutVars>
      </dgm:prSet>
      <dgm:spPr/>
    </dgm:pt>
    <dgm:pt modelId="{46F1CD59-01F2-EE4E-B43A-4589348B5BBA}" type="pres">
      <dgm:prSet presAssocID="{8960002D-A427-3342-9309-F6C212A6E893}" presName="spNode" presStyleCnt="0"/>
      <dgm:spPr/>
    </dgm:pt>
    <dgm:pt modelId="{E2652803-E1C1-4149-B18C-928D24F27541}" type="pres">
      <dgm:prSet presAssocID="{F2BAAAE7-B2B4-5143-A6F0-E0A3E52D9B93}" presName="sibTrans" presStyleLbl="sibTrans1D1" presStyleIdx="2" presStyleCnt="6"/>
      <dgm:spPr/>
    </dgm:pt>
    <dgm:pt modelId="{118CF05D-1274-114B-B583-7DC46A5476CE}" type="pres">
      <dgm:prSet presAssocID="{5DF78293-7B08-084C-8EE9-0CB8F623B866}" presName="node" presStyleLbl="node1" presStyleIdx="3" presStyleCnt="6">
        <dgm:presLayoutVars>
          <dgm:bulletEnabled val="1"/>
        </dgm:presLayoutVars>
      </dgm:prSet>
      <dgm:spPr/>
    </dgm:pt>
    <dgm:pt modelId="{FE0A928C-D7FB-E147-B674-13C6F1BE3F8E}" type="pres">
      <dgm:prSet presAssocID="{5DF78293-7B08-084C-8EE9-0CB8F623B866}" presName="spNode" presStyleCnt="0"/>
      <dgm:spPr/>
    </dgm:pt>
    <dgm:pt modelId="{552BDA82-2FB7-5D45-BD72-421E322A89A1}" type="pres">
      <dgm:prSet presAssocID="{805CBFEE-5852-2545-A3B1-EF842CFE4266}" presName="sibTrans" presStyleLbl="sibTrans1D1" presStyleIdx="3" presStyleCnt="6"/>
      <dgm:spPr/>
    </dgm:pt>
    <dgm:pt modelId="{3B11A0B2-A5B4-D74D-B5B0-A3B1439FDE20}" type="pres">
      <dgm:prSet presAssocID="{4058A835-72BF-5247-91C3-BD3F7A040ADD}" presName="node" presStyleLbl="node1" presStyleIdx="4" presStyleCnt="6">
        <dgm:presLayoutVars>
          <dgm:bulletEnabled val="1"/>
        </dgm:presLayoutVars>
      </dgm:prSet>
      <dgm:spPr/>
    </dgm:pt>
    <dgm:pt modelId="{A32D79DF-807F-9D4B-AA01-6E587AFC50CF}" type="pres">
      <dgm:prSet presAssocID="{4058A835-72BF-5247-91C3-BD3F7A040ADD}" presName="spNode" presStyleCnt="0"/>
      <dgm:spPr/>
    </dgm:pt>
    <dgm:pt modelId="{02FFE666-3C7D-BF43-8EBD-3B67251E6526}" type="pres">
      <dgm:prSet presAssocID="{1047347C-0BDA-944A-A5D4-113396A3635D}" presName="sibTrans" presStyleLbl="sibTrans1D1" presStyleIdx="4" presStyleCnt="6"/>
      <dgm:spPr/>
    </dgm:pt>
    <dgm:pt modelId="{D9DC6B42-C368-5342-8848-02CA1D6ACA2C}" type="pres">
      <dgm:prSet presAssocID="{60634B42-A64C-0043-9E90-AB23979ABBAA}" presName="node" presStyleLbl="node1" presStyleIdx="5" presStyleCnt="6">
        <dgm:presLayoutVars>
          <dgm:bulletEnabled val="1"/>
        </dgm:presLayoutVars>
      </dgm:prSet>
      <dgm:spPr/>
    </dgm:pt>
    <dgm:pt modelId="{8AE2917D-9157-6942-85F4-4C1C6A7028F1}" type="pres">
      <dgm:prSet presAssocID="{60634B42-A64C-0043-9E90-AB23979ABBAA}" presName="spNode" presStyleCnt="0"/>
      <dgm:spPr/>
    </dgm:pt>
    <dgm:pt modelId="{7D193CD4-66ED-0645-A5E9-29211ABA0794}" type="pres">
      <dgm:prSet presAssocID="{06090B76-41CB-4647-ACEE-F28219E4E019}" presName="sibTrans" presStyleLbl="sibTrans1D1" presStyleIdx="5" presStyleCnt="6"/>
      <dgm:spPr/>
    </dgm:pt>
  </dgm:ptLst>
  <dgm:cxnLst>
    <dgm:cxn modelId="{74B6D70C-53B0-5940-8123-2D2E0CA190FC}" type="presOf" srcId="{4058A835-72BF-5247-91C3-BD3F7A040ADD}" destId="{3B11A0B2-A5B4-D74D-B5B0-A3B1439FDE20}" srcOrd="0" destOrd="0" presId="urn:microsoft.com/office/officeart/2005/8/layout/cycle6"/>
    <dgm:cxn modelId="{BA4B1818-1B5C-1F41-BE50-357C25059D53}" type="presOf" srcId="{8960002D-A427-3342-9309-F6C212A6E893}" destId="{883F2014-8F2B-BB4B-B984-D860BAB358EC}" srcOrd="0" destOrd="0" presId="urn:microsoft.com/office/officeart/2005/8/layout/cycle6"/>
    <dgm:cxn modelId="{7B018D19-C0D3-3D49-9E6D-ED52A189C9D8}" srcId="{628531F0-80DC-1341-A71F-9CE91F8A0F17}" destId="{5DF78293-7B08-084C-8EE9-0CB8F623B866}" srcOrd="3" destOrd="0" parTransId="{1EDD1A10-5223-0746-BC86-71BA59227E9B}" sibTransId="{805CBFEE-5852-2545-A3B1-EF842CFE4266}"/>
    <dgm:cxn modelId="{B5E2072B-660B-F54A-8070-035AC0DF8174}" type="presOf" srcId="{60634B42-A64C-0043-9E90-AB23979ABBAA}" destId="{D9DC6B42-C368-5342-8848-02CA1D6ACA2C}" srcOrd="0" destOrd="0" presId="urn:microsoft.com/office/officeart/2005/8/layout/cycle6"/>
    <dgm:cxn modelId="{B766072D-9C6E-A444-98F3-386A03F1CC71}" type="presOf" srcId="{7370D031-53F8-3C42-AE2B-5BAD2D371E2C}" destId="{1A68622F-0DE8-DA44-B877-46F64D606361}" srcOrd="0" destOrd="0" presId="urn:microsoft.com/office/officeart/2005/8/layout/cycle6"/>
    <dgm:cxn modelId="{8E5E9340-60A7-AB47-9427-4E45EF0D67EC}" type="presOf" srcId="{06090B76-41CB-4647-ACEE-F28219E4E019}" destId="{7D193CD4-66ED-0645-A5E9-29211ABA0794}" srcOrd="0" destOrd="0" presId="urn:microsoft.com/office/officeart/2005/8/layout/cycle6"/>
    <dgm:cxn modelId="{7195D946-A833-864E-8256-7758AB160D0E}" type="presOf" srcId="{628531F0-80DC-1341-A71F-9CE91F8A0F17}" destId="{3B45D7AE-8945-9846-BA42-C328980295B3}" srcOrd="0" destOrd="0" presId="urn:microsoft.com/office/officeart/2005/8/layout/cycle6"/>
    <dgm:cxn modelId="{58443148-3545-444E-B793-0749CAA85F33}" srcId="{628531F0-80DC-1341-A71F-9CE91F8A0F17}" destId="{4058A835-72BF-5247-91C3-BD3F7A040ADD}" srcOrd="4" destOrd="0" parTransId="{C1AD76CD-7BFD-A541-9379-965CEF6F8473}" sibTransId="{1047347C-0BDA-944A-A5D4-113396A3635D}"/>
    <dgm:cxn modelId="{783B444C-6B17-B246-8520-8016B24DBDC8}" type="presOf" srcId="{A38C922D-07CA-2F49-97DA-9BD29FC9FB8C}" destId="{1B08F966-691C-4443-B0A7-D8A94861B6A6}" srcOrd="0" destOrd="0" presId="urn:microsoft.com/office/officeart/2005/8/layout/cycle6"/>
    <dgm:cxn modelId="{3C606B78-2F73-4345-A101-9F66E97F69CD}" type="presOf" srcId="{1665EC07-3162-5949-B971-47DB7F030293}" destId="{F6128CFC-7057-4C48-B3DC-36C9BB285A89}" srcOrd="0" destOrd="0" presId="urn:microsoft.com/office/officeart/2005/8/layout/cycle6"/>
    <dgm:cxn modelId="{25E92485-BD23-3240-88A6-934BFE984743}" type="presOf" srcId="{F2BAAAE7-B2B4-5143-A6F0-E0A3E52D9B93}" destId="{E2652803-E1C1-4149-B18C-928D24F27541}" srcOrd="0" destOrd="0" presId="urn:microsoft.com/office/officeart/2005/8/layout/cycle6"/>
    <dgm:cxn modelId="{CC032691-3352-564D-9AD6-6075B984CFEF}" type="presOf" srcId="{805CBFEE-5852-2545-A3B1-EF842CFE4266}" destId="{552BDA82-2FB7-5D45-BD72-421E322A89A1}" srcOrd="0" destOrd="0" presId="urn:microsoft.com/office/officeart/2005/8/layout/cycle6"/>
    <dgm:cxn modelId="{05392FB8-94E2-144E-8D98-E35F51B0EC12}" srcId="{628531F0-80DC-1341-A71F-9CE91F8A0F17}" destId="{A38C922D-07CA-2F49-97DA-9BD29FC9FB8C}" srcOrd="1" destOrd="0" parTransId="{F034F920-684C-044D-BCE4-AC7CBEB7095C}" sibTransId="{20FA7FDB-FBC6-AB46-B575-3283E4491907}"/>
    <dgm:cxn modelId="{F496E6C8-2C79-2148-850F-2392C9FC5092}" type="presOf" srcId="{5DF78293-7B08-084C-8EE9-0CB8F623B866}" destId="{118CF05D-1274-114B-B583-7DC46A5476CE}" srcOrd="0" destOrd="0" presId="urn:microsoft.com/office/officeart/2005/8/layout/cycle6"/>
    <dgm:cxn modelId="{DA59A9E7-AFA9-B24E-99BB-EBFE08F080D4}" srcId="{628531F0-80DC-1341-A71F-9CE91F8A0F17}" destId="{8960002D-A427-3342-9309-F6C212A6E893}" srcOrd="2" destOrd="0" parTransId="{5E329CE2-F253-3B40-9E54-FD2D0A003FC6}" sibTransId="{F2BAAAE7-B2B4-5143-A6F0-E0A3E52D9B93}"/>
    <dgm:cxn modelId="{7D5176F0-6585-1341-BEC9-79D12BC7B32A}" srcId="{628531F0-80DC-1341-A71F-9CE91F8A0F17}" destId="{1665EC07-3162-5949-B971-47DB7F030293}" srcOrd="0" destOrd="0" parTransId="{B7720FA9-BDFC-904B-85F9-4F020897C717}" sibTransId="{7370D031-53F8-3C42-AE2B-5BAD2D371E2C}"/>
    <dgm:cxn modelId="{CB89C6F0-5991-664E-A038-0B370C08E99E}" srcId="{628531F0-80DC-1341-A71F-9CE91F8A0F17}" destId="{60634B42-A64C-0043-9E90-AB23979ABBAA}" srcOrd="5" destOrd="0" parTransId="{317B8992-AE1D-4A46-ACC0-AE62BEE4BC8F}" sibTransId="{06090B76-41CB-4647-ACEE-F28219E4E019}"/>
    <dgm:cxn modelId="{AC2FCEF0-88FA-034B-885E-A6FF029D7CAA}" type="presOf" srcId="{20FA7FDB-FBC6-AB46-B575-3283E4491907}" destId="{4DEE2327-81DE-BA4B-BF79-7B81C82E1426}" srcOrd="0" destOrd="0" presId="urn:microsoft.com/office/officeart/2005/8/layout/cycle6"/>
    <dgm:cxn modelId="{4EFB18FE-0B4A-5D4C-BA8E-C4D03E8DF6FE}" type="presOf" srcId="{1047347C-0BDA-944A-A5D4-113396A3635D}" destId="{02FFE666-3C7D-BF43-8EBD-3B67251E6526}" srcOrd="0" destOrd="0" presId="urn:microsoft.com/office/officeart/2005/8/layout/cycle6"/>
    <dgm:cxn modelId="{CEFDED8A-EF73-3149-8BE5-0412A1587CD5}" type="presParOf" srcId="{3B45D7AE-8945-9846-BA42-C328980295B3}" destId="{F6128CFC-7057-4C48-B3DC-36C9BB285A89}" srcOrd="0" destOrd="0" presId="urn:microsoft.com/office/officeart/2005/8/layout/cycle6"/>
    <dgm:cxn modelId="{C6D81497-1680-1C4F-B3D0-C6CC18F4E38A}" type="presParOf" srcId="{3B45D7AE-8945-9846-BA42-C328980295B3}" destId="{8B437F7B-489A-404C-A7A5-975609831024}" srcOrd="1" destOrd="0" presId="urn:microsoft.com/office/officeart/2005/8/layout/cycle6"/>
    <dgm:cxn modelId="{F1C074FE-47B7-3E47-AF59-72E3AF3D503B}" type="presParOf" srcId="{3B45D7AE-8945-9846-BA42-C328980295B3}" destId="{1A68622F-0DE8-DA44-B877-46F64D606361}" srcOrd="2" destOrd="0" presId="urn:microsoft.com/office/officeart/2005/8/layout/cycle6"/>
    <dgm:cxn modelId="{BEF3F6E9-AE1C-C740-93AB-03366BD7E3ED}" type="presParOf" srcId="{3B45D7AE-8945-9846-BA42-C328980295B3}" destId="{1B08F966-691C-4443-B0A7-D8A94861B6A6}" srcOrd="3" destOrd="0" presId="urn:microsoft.com/office/officeart/2005/8/layout/cycle6"/>
    <dgm:cxn modelId="{96BECB71-9557-1A42-9C07-8C54B1137892}" type="presParOf" srcId="{3B45D7AE-8945-9846-BA42-C328980295B3}" destId="{EED61F9E-33F7-334A-AF62-955B90D72324}" srcOrd="4" destOrd="0" presId="urn:microsoft.com/office/officeart/2005/8/layout/cycle6"/>
    <dgm:cxn modelId="{95C0513E-6F07-674A-B737-413DDFD89510}" type="presParOf" srcId="{3B45D7AE-8945-9846-BA42-C328980295B3}" destId="{4DEE2327-81DE-BA4B-BF79-7B81C82E1426}" srcOrd="5" destOrd="0" presId="urn:microsoft.com/office/officeart/2005/8/layout/cycle6"/>
    <dgm:cxn modelId="{36B1CD36-7574-9A49-8CA8-934F313BD162}" type="presParOf" srcId="{3B45D7AE-8945-9846-BA42-C328980295B3}" destId="{883F2014-8F2B-BB4B-B984-D860BAB358EC}" srcOrd="6" destOrd="0" presId="urn:microsoft.com/office/officeart/2005/8/layout/cycle6"/>
    <dgm:cxn modelId="{BBACC55F-87D0-5743-A643-8C17501E687B}" type="presParOf" srcId="{3B45D7AE-8945-9846-BA42-C328980295B3}" destId="{46F1CD59-01F2-EE4E-B43A-4589348B5BBA}" srcOrd="7" destOrd="0" presId="urn:microsoft.com/office/officeart/2005/8/layout/cycle6"/>
    <dgm:cxn modelId="{D42F7C47-1BF5-EE44-93F0-53F29AC4B4C4}" type="presParOf" srcId="{3B45D7AE-8945-9846-BA42-C328980295B3}" destId="{E2652803-E1C1-4149-B18C-928D24F27541}" srcOrd="8" destOrd="0" presId="urn:microsoft.com/office/officeart/2005/8/layout/cycle6"/>
    <dgm:cxn modelId="{CC7CB4AF-5AF2-3F4C-A954-D99C0DE54AB8}" type="presParOf" srcId="{3B45D7AE-8945-9846-BA42-C328980295B3}" destId="{118CF05D-1274-114B-B583-7DC46A5476CE}" srcOrd="9" destOrd="0" presId="urn:microsoft.com/office/officeart/2005/8/layout/cycle6"/>
    <dgm:cxn modelId="{6ADC860A-4F86-7849-8FA9-8A1F9D49D891}" type="presParOf" srcId="{3B45D7AE-8945-9846-BA42-C328980295B3}" destId="{FE0A928C-D7FB-E147-B674-13C6F1BE3F8E}" srcOrd="10" destOrd="0" presId="urn:microsoft.com/office/officeart/2005/8/layout/cycle6"/>
    <dgm:cxn modelId="{43A88F83-A9AA-7D48-8AA1-0A305C7A9E9F}" type="presParOf" srcId="{3B45D7AE-8945-9846-BA42-C328980295B3}" destId="{552BDA82-2FB7-5D45-BD72-421E322A89A1}" srcOrd="11" destOrd="0" presId="urn:microsoft.com/office/officeart/2005/8/layout/cycle6"/>
    <dgm:cxn modelId="{689AFFF4-EB16-424D-82EC-72EE71D0D27B}" type="presParOf" srcId="{3B45D7AE-8945-9846-BA42-C328980295B3}" destId="{3B11A0B2-A5B4-D74D-B5B0-A3B1439FDE20}" srcOrd="12" destOrd="0" presId="urn:microsoft.com/office/officeart/2005/8/layout/cycle6"/>
    <dgm:cxn modelId="{4441C2B9-883A-414E-A7BD-C543F64FFFD4}" type="presParOf" srcId="{3B45D7AE-8945-9846-BA42-C328980295B3}" destId="{A32D79DF-807F-9D4B-AA01-6E587AFC50CF}" srcOrd="13" destOrd="0" presId="urn:microsoft.com/office/officeart/2005/8/layout/cycle6"/>
    <dgm:cxn modelId="{B3E0E008-2771-194A-9217-DBCCC4F53AFE}" type="presParOf" srcId="{3B45D7AE-8945-9846-BA42-C328980295B3}" destId="{02FFE666-3C7D-BF43-8EBD-3B67251E6526}" srcOrd="14" destOrd="0" presId="urn:microsoft.com/office/officeart/2005/8/layout/cycle6"/>
    <dgm:cxn modelId="{9D5B48FD-FF8E-FA4A-AEBD-052896BAFEF0}" type="presParOf" srcId="{3B45D7AE-8945-9846-BA42-C328980295B3}" destId="{D9DC6B42-C368-5342-8848-02CA1D6ACA2C}" srcOrd="15" destOrd="0" presId="urn:microsoft.com/office/officeart/2005/8/layout/cycle6"/>
    <dgm:cxn modelId="{3C68CAA8-0471-8F4C-B624-AD5722908992}" type="presParOf" srcId="{3B45D7AE-8945-9846-BA42-C328980295B3}" destId="{8AE2917D-9157-6942-85F4-4C1C6A7028F1}" srcOrd="16" destOrd="0" presId="urn:microsoft.com/office/officeart/2005/8/layout/cycle6"/>
    <dgm:cxn modelId="{470BB7C3-802A-454F-A10E-A159CF01D95B}" type="presParOf" srcId="{3B45D7AE-8945-9846-BA42-C328980295B3}" destId="{7D193CD4-66ED-0645-A5E9-29211ABA079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28CFC-7057-4C48-B3DC-36C9BB285A89}">
      <dsp:nvSpPr>
        <dsp:cNvPr id="0" name=""/>
        <dsp:cNvSpPr/>
      </dsp:nvSpPr>
      <dsp:spPr>
        <a:xfrm>
          <a:off x="2533055" y="322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Web</a:t>
          </a:r>
        </a:p>
      </dsp:txBody>
      <dsp:txXfrm>
        <a:off x="2565734" y="33001"/>
        <a:ext cx="964532" cy="604071"/>
      </dsp:txXfrm>
    </dsp:sp>
    <dsp:sp modelId="{1A68622F-0DE8-DA44-B877-46F64D606361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2098676" y="88724"/>
              </a:moveTo>
              <a:arcTo wR="1577149" hR="1577149" stAng="17358592" swAng="15012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8F966-691C-4443-B0A7-D8A94861B6A6}">
      <dsp:nvSpPr>
        <dsp:cNvPr id="0" name=""/>
        <dsp:cNvSpPr/>
      </dsp:nvSpPr>
      <dsp:spPr>
        <a:xfrm>
          <a:off x="3898906" y="788897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Press office and ADV</a:t>
          </a:r>
        </a:p>
      </dsp:txBody>
      <dsp:txXfrm>
        <a:off x="3931585" y="821576"/>
        <a:ext cx="964532" cy="604071"/>
      </dsp:txXfrm>
    </dsp:sp>
    <dsp:sp modelId="{4DEE2327-81DE-BA4B-BF79-7B81C82E1426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3090170" y="1131989"/>
              </a:moveTo>
              <a:arcTo wR="1577149" hR="1577149" stAng="20616307" swAng="19673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F2014-8F2B-BB4B-B984-D860BAB358EC}">
      <dsp:nvSpPr>
        <dsp:cNvPr id="0" name=""/>
        <dsp:cNvSpPr/>
      </dsp:nvSpPr>
      <dsp:spPr>
        <a:xfrm>
          <a:off x="3898906" y="2366046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Reports</a:t>
          </a:r>
        </a:p>
      </dsp:txBody>
      <dsp:txXfrm>
        <a:off x="3931585" y="2398725"/>
        <a:ext cx="964532" cy="604071"/>
      </dsp:txXfrm>
    </dsp:sp>
    <dsp:sp modelId="{E2652803-E1C1-4149-B18C-928D24F27541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2679253" y="2705319"/>
              </a:moveTo>
              <a:arcTo wR="1577149" hR="1577149" stAng="2740176" swAng="15012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CF05D-1274-114B-B583-7DC46A5476CE}">
      <dsp:nvSpPr>
        <dsp:cNvPr id="0" name=""/>
        <dsp:cNvSpPr/>
      </dsp:nvSpPr>
      <dsp:spPr>
        <a:xfrm>
          <a:off x="2533055" y="3154621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/>
            <a:t>Fairs</a:t>
          </a:r>
          <a:r>
            <a:rPr lang="it-IT" sz="1200" kern="1200" dirty="0"/>
            <a:t>/</a:t>
          </a:r>
          <a:r>
            <a:rPr lang="it-IT" sz="1200" kern="1200" dirty="0" err="1"/>
            <a:t>Events</a:t>
          </a:r>
          <a:endParaRPr lang="it-IT" sz="1200" kern="1200" dirty="0"/>
        </a:p>
      </dsp:txBody>
      <dsp:txXfrm>
        <a:off x="2565734" y="3187300"/>
        <a:ext cx="964532" cy="604071"/>
      </dsp:txXfrm>
    </dsp:sp>
    <dsp:sp modelId="{552BDA82-2FB7-5D45-BD72-421E322A89A1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1055622" y="3065574"/>
              </a:moveTo>
              <a:arcTo wR="1577149" hR="1577149" stAng="6558592" swAng="15012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1A0B2-A5B4-D74D-B5B0-A3B1439FDE20}">
      <dsp:nvSpPr>
        <dsp:cNvPr id="0" name=""/>
        <dsp:cNvSpPr/>
      </dsp:nvSpPr>
      <dsp:spPr>
        <a:xfrm>
          <a:off x="1167203" y="2366046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Special </a:t>
          </a:r>
          <a:r>
            <a:rPr lang="it-IT" sz="1200" kern="1200" dirty="0" err="1"/>
            <a:t>projects</a:t>
          </a:r>
          <a:endParaRPr lang="it-IT" sz="1200" kern="1200" dirty="0"/>
        </a:p>
      </dsp:txBody>
      <dsp:txXfrm>
        <a:off x="1199882" y="2398725"/>
        <a:ext cx="964532" cy="604071"/>
      </dsp:txXfrm>
    </dsp:sp>
    <dsp:sp modelId="{02FFE666-3C7D-BF43-8EBD-3B67251E6526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64128" y="2022309"/>
              </a:moveTo>
              <a:arcTo wR="1577149" hR="1577149" stAng="9816307" swAng="19673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C6B42-C368-5342-8848-02CA1D6ACA2C}">
      <dsp:nvSpPr>
        <dsp:cNvPr id="0" name=""/>
        <dsp:cNvSpPr/>
      </dsp:nvSpPr>
      <dsp:spPr>
        <a:xfrm>
          <a:off x="1167203" y="788897"/>
          <a:ext cx="1029890" cy="66942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Educational</a:t>
          </a:r>
        </a:p>
      </dsp:txBody>
      <dsp:txXfrm>
        <a:off x="1199882" y="821576"/>
        <a:ext cx="964532" cy="604071"/>
      </dsp:txXfrm>
    </dsp:sp>
    <dsp:sp modelId="{7D193CD4-66ED-0645-A5E9-29211ABA0794}">
      <dsp:nvSpPr>
        <dsp:cNvPr id="0" name=""/>
        <dsp:cNvSpPr/>
      </dsp:nvSpPr>
      <dsp:spPr>
        <a:xfrm>
          <a:off x="1470851" y="335037"/>
          <a:ext cx="3154298" cy="3154298"/>
        </a:xfrm>
        <a:custGeom>
          <a:avLst/>
          <a:gdLst/>
          <a:ahLst/>
          <a:cxnLst/>
          <a:rect l="0" t="0" r="0" b="0"/>
          <a:pathLst>
            <a:path>
              <a:moveTo>
                <a:pt x="475045" y="448979"/>
              </a:moveTo>
              <a:arcTo wR="1577149" hR="1577149" stAng="13540176" swAng="150123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2A4C1A2-F202-4AA6-B5A2-6EB1CCAA4A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438FE4-8E19-42BF-814E-F3782007D6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6349B563-BDB3-4936-AABF-3726CD13FA28}" type="datetimeFigureOut">
              <a:rPr lang="it-IT"/>
              <a:pPr>
                <a:defRPr/>
              </a:pPr>
              <a:t>27/04/2018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6F4BE0-50B4-49B6-89D7-2864A704E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1FB279-1C6D-4AD0-A432-EF221F9B6A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1A3D255-16A9-4EA3-A4D7-8877860D60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688087B-0A10-4E98-A802-1178964B0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E84BEB2-5A01-49B9-8AFB-8AC92DBA05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D722A254-CDBE-4456-9896-2F8187164B9D}" type="datetimeFigureOut">
              <a:rPr lang="it-IT"/>
              <a:pPr>
                <a:defRPr/>
              </a:pPr>
              <a:t>27/04/2018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9FA68D05-3F31-46A6-9D62-B8E6F5E79B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BE50ADCF-4088-4C3E-8F01-4B51B864A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C2981D-61FD-49C6-8249-DEF2DC0B99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787DB7-E3A8-4E81-9D29-D300E13CE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F8D2AD08-A38B-4EAB-9E33-D1A80E510A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immagine diapositiva 1">
            <a:extLst>
              <a:ext uri="{FF2B5EF4-FFF2-40B4-BE49-F238E27FC236}">
                <a16:creationId xmlns:a16="http://schemas.microsoft.com/office/drawing/2014/main" id="{9A7C49AF-2000-4F4B-86E7-0D839E4EDA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egnaposto note 2">
            <a:extLst>
              <a:ext uri="{FF2B5EF4-FFF2-40B4-BE49-F238E27FC236}">
                <a16:creationId xmlns:a16="http://schemas.microsoft.com/office/drawing/2014/main" id="{FFC9C143-E0D6-47FB-9F5A-3EB100C5AB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z="1400"/>
              <a:t>Prima slide – logo/ brand azienda, nome relatore e un claim del proprio report non finanziario;</a:t>
            </a:r>
            <a:endParaRPr lang="it-IT" altLang="it-IT"/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297D146-98A1-4DD0-960E-874486E5B5B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RISERVATA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>
            <a:extLst>
              <a:ext uri="{FF2B5EF4-FFF2-40B4-BE49-F238E27FC236}">
                <a16:creationId xmlns:a16="http://schemas.microsoft.com/office/drawing/2014/main" id="{F2F02E92-E50B-4111-B6B3-15463B0ED6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egnaposto note 2">
            <a:extLst>
              <a:ext uri="{FF2B5EF4-FFF2-40B4-BE49-F238E27FC236}">
                <a16:creationId xmlns:a16="http://schemas.microsoft.com/office/drawing/2014/main" id="{F7F2F725-BA7D-407D-A7E3-4354ADF39A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8132" name="Segnaposto numero diapositiva 3">
            <a:extLst>
              <a:ext uri="{FF2B5EF4-FFF2-40B4-BE49-F238E27FC236}">
                <a16:creationId xmlns:a16="http://schemas.microsoft.com/office/drawing/2014/main" id="{8EF232E1-EC8F-4462-92F7-4C619426F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93ACA8-8C71-4FD5-911D-3DB5C6FE51AD}" type="slidenum">
              <a:rPr lang="it-IT" altLang="it-IT" smtClean="0">
                <a:latin typeface="Calibri" panose="020F0502020204030204" pitchFamily="34" charset="0"/>
              </a:rPr>
              <a:pPr/>
              <a:t>19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9E7F2B66-51C6-477D-AA84-BB1BC86618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D4608BB3-D2F6-40DD-8673-46337B1845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E4B5134C-E7A0-4751-9563-54C0F85FB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0563EB-4ADD-41A9-BF27-EB07491E6FE6}" type="slidenum">
              <a:rPr lang="it-IT" altLang="it-IT" smtClean="0">
                <a:latin typeface="Calibri" panose="020F0502020204030204" pitchFamily="34" charset="0"/>
              </a:rPr>
              <a:pPr/>
              <a:t>20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>
            <a:extLst>
              <a:ext uri="{FF2B5EF4-FFF2-40B4-BE49-F238E27FC236}">
                <a16:creationId xmlns:a16="http://schemas.microsoft.com/office/drawing/2014/main" id="{E464C9A5-458E-4275-BE49-53C3629E76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Segnaposto note 2">
            <a:extLst>
              <a:ext uri="{FF2B5EF4-FFF2-40B4-BE49-F238E27FC236}">
                <a16:creationId xmlns:a16="http://schemas.microsoft.com/office/drawing/2014/main" id="{4F06897C-0D5F-4905-AFE4-4E6DED9976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2228" name="Segnaposto numero diapositiva 3">
            <a:extLst>
              <a:ext uri="{FF2B5EF4-FFF2-40B4-BE49-F238E27FC236}">
                <a16:creationId xmlns:a16="http://schemas.microsoft.com/office/drawing/2014/main" id="{3BF9BBF4-86B0-4B9F-BAA0-FB20C9518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F64BD7-EFC7-40C8-A671-8F3B974BDDF9}" type="slidenum">
              <a:rPr lang="it-IT" altLang="it-IT" smtClean="0">
                <a:latin typeface="Calibri" panose="020F0502020204030204" pitchFamily="34" charset="0"/>
              </a:rPr>
              <a:pPr/>
              <a:t>21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>
            <a:extLst>
              <a:ext uri="{FF2B5EF4-FFF2-40B4-BE49-F238E27FC236}">
                <a16:creationId xmlns:a16="http://schemas.microsoft.com/office/drawing/2014/main" id="{40B94617-6422-4B6E-B0D7-2E4007F2EE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egnaposto note 2">
            <a:extLst>
              <a:ext uri="{FF2B5EF4-FFF2-40B4-BE49-F238E27FC236}">
                <a16:creationId xmlns:a16="http://schemas.microsoft.com/office/drawing/2014/main" id="{AA1F68D9-91BE-4925-9E99-6B780CED17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4276" name="Segnaposto numero diapositiva 3">
            <a:extLst>
              <a:ext uri="{FF2B5EF4-FFF2-40B4-BE49-F238E27FC236}">
                <a16:creationId xmlns:a16="http://schemas.microsoft.com/office/drawing/2014/main" id="{2C666CA9-D9C2-49B9-8AF2-9E6CE2608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D20A58-394A-4A0D-8618-3F0A814E2C9F}" type="slidenum">
              <a:rPr lang="it-IT" altLang="it-IT" smtClean="0">
                <a:latin typeface="Calibri" panose="020F0502020204030204" pitchFamily="34" charset="0"/>
              </a:rPr>
              <a:pPr/>
              <a:t>22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>
            <a:extLst>
              <a:ext uri="{FF2B5EF4-FFF2-40B4-BE49-F238E27FC236}">
                <a16:creationId xmlns:a16="http://schemas.microsoft.com/office/drawing/2014/main" id="{E566F3B7-5A41-4425-B744-AAFD52F200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egnaposto note 2">
            <a:extLst>
              <a:ext uri="{FF2B5EF4-FFF2-40B4-BE49-F238E27FC236}">
                <a16:creationId xmlns:a16="http://schemas.microsoft.com/office/drawing/2014/main" id="{6E3642A4-E4BA-4EF4-B239-7F716B767C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56324" name="Segnaposto numero diapositiva 3">
            <a:extLst>
              <a:ext uri="{FF2B5EF4-FFF2-40B4-BE49-F238E27FC236}">
                <a16:creationId xmlns:a16="http://schemas.microsoft.com/office/drawing/2014/main" id="{BBF56808-101A-452B-9BA1-BDEE37096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C79404-501B-4819-90FA-1B0303E79A9F}" type="slidenum">
              <a:rPr lang="it-IT" altLang="it-IT" smtClean="0">
                <a:latin typeface="Calibri" panose="020F0502020204030204" pitchFamily="34" charset="0"/>
              </a:rPr>
              <a:pPr/>
              <a:t>23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262574D3-7F21-4A0E-82FC-F3DCBE719D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761EA6AB-DC02-472D-B93F-19E3C4F3C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Vi ringrazio per l’attenzione.</a:t>
            </a:r>
          </a:p>
          <a:p>
            <a:endParaRPr lang="it-IT" altLang="it-IT"/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538416F8-7943-47AD-B69A-3302A6849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FA62EA-2707-4828-A263-71B4FDB358CB}" type="slidenum">
              <a:rPr lang="it-IT" altLang="it-IT" smtClean="0">
                <a:latin typeface="Calibri" panose="020F0502020204030204" pitchFamily="34" charset="0"/>
              </a:rPr>
              <a:pPr/>
              <a:t>24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98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>
            <a:extLst>
              <a:ext uri="{FF2B5EF4-FFF2-40B4-BE49-F238E27FC236}">
                <a16:creationId xmlns:a16="http://schemas.microsoft.com/office/drawing/2014/main" id="{B17D1755-C614-47E7-9A98-0426A6F0B6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>
            <a:extLst>
              <a:ext uri="{FF2B5EF4-FFF2-40B4-BE49-F238E27FC236}">
                <a16:creationId xmlns:a16="http://schemas.microsoft.com/office/drawing/2014/main" id="{D10B63D8-7EC7-4335-A4E7-C595135745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374510A-B76E-448B-A2FF-6A9EB9BD4C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RISERVATA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>
            <a:extLst>
              <a:ext uri="{FF2B5EF4-FFF2-40B4-BE49-F238E27FC236}">
                <a16:creationId xmlns:a16="http://schemas.microsoft.com/office/drawing/2014/main" id="{330112A9-A365-499F-940D-08130F5808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>
            <a:extLst>
              <a:ext uri="{FF2B5EF4-FFF2-40B4-BE49-F238E27FC236}">
                <a16:creationId xmlns:a16="http://schemas.microsoft.com/office/drawing/2014/main" id="{B17D4FE4-C24B-43C5-A5B3-40F618BD3A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>
            <a:extLst>
              <a:ext uri="{FF2B5EF4-FFF2-40B4-BE49-F238E27FC236}">
                <a16:creationId xmlns:a16="http://schemas.microsoft.com/office/drawing/2014/main" id="{994D1E80-7874-4568-A4FF-234C74869B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egnaposto note 2">
            <a:extLst>
              <a:ext uri="{FF2B5EF4-FFF2-40B4-BE49-F238E27FC236}">
                <a16:creationId xmlns:a16="http://schemas.microsoft.com/office/drawing/2014/main" id="{5FA5C6B2-5268-4D08-9A54-9625420CE9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5C62D67-509D-4E03-8A20-6F5C22F522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RISERVATA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969236B0-3AAA-4D0F-A863-0E39425164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7E8FED98-D0A0-496A-A348-66EB95C2F5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4EE884D-B27B-41E9-A44B-FB51DB266C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RISERVATA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16C639E0-CCB8-4F7A-9F72-A13A52EBF6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6E294796-88A9-4F8E-9CC9-2D15F3B1F3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64FCC84-E73A-41C8-83AA-97F736B7E94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RISERVATA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0362A0A3-CEF1-44EF-9324-6A90D0AE92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7D2BE6C3-C94F-4EA7-96A7-3C6B78F048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6868" name="Segnaposto numero diapositiva 3">
            <a:extLst>
              <a:ext uri="{FF2B5EF4-FFF2-40B4-BE49-F238E27FC236}">
                <a16:creationId xmlns:a16="http://schemas.microsoft.com/office/drawing/2014/main" id="{87C15879-873D-4E95-A33A-3E6A47ACE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9FD5BCF-0180-4C15-B163-CEB65AA14042}" type="slidenum">
              <a:rPr lang="it-IT" altLang="it-IT" smtClean="0">
                <a:latin typeface="Calibri" panose="020F0502020204030204" pitchFamily="34" charset="0"/>
              </a:rPr>
              <a:pPr/>
              <a:t>13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>
            <a:extLst>
              <a:ext uri="{FF2B5EF4-FFF2-40B4-BE49-F238E27FC236}">
                <a16:creationId xmlns:a16="http://schemas.microsoft.com/office/drawing/2014/main" id="{84D6F610-A3E8-4AAD-9B66-B656EF2DB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egnaposto note 2">
            <a:extLst>
              <a:ext uri="{FF2B5EF4-FFF2-40B4-BE49-F238E27FC236}">
                <a16:creationId xmlns:a16="http://schemas.microsoft.com/office/drawing/2014/main" id="{2EA0176E-C3A5-4ED6-8238-2343B127BD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39940" name="Segnaposto numero diapositiva 3">
            <a:extLst>
              <a:ext uri="{FF2B5EF4-FFF2-40B4-BE49-F238E27FC236}">
                <a16:creationId xmlns:a16="http://schemas.microsoft.com/office/drawing/2014/main" id="{46E3D8CE-9068-4431-AD57-944E86A39D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9A424B-AB35-4D0D-B239-AB3D1DFF5A9C}" type="slidenum">
              <a:rPr lang="it-IT" altLang="it-IT" smtClean="0">
                <a:latin typeface="Calibri" panose="020F0502020204030204" pitchFamily="34" charset="0"/>
              </a:rPr>
              <a:pPr/>
              <a:t>15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C05045CA-0C44-4E9A-9781-6B157FE9D3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7520D5FC-CD6F-44D5-BB51-09326BFDA4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046D8BC4-58BC-4196-B575-02B1C5CF4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946A99-3B35-43A1-B471-3C0D3DBBC053}" type="slidenum">
              <a:rPr lang="it-IT" altLang="it-IT" smtClean="0">
                <a:latin typeface="Calibri" panose="020F0502020204030204" pitchFamily="34" charset="0"/>
              </a:rPr>
              <a:pPr/>
              <a:t>18</a:t>
            </a:fld>
            <a:endParaRPr lang="it-IT" altLang="it-IT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BB6A9-0D96-4F41-9B97-E42B70F3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2A4AE2-9198-4701-8F8D-488B2124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30229B-97CE-4390-9E2A-7026F51A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D2777169-0F6A-49A0-AC2C-AD328C882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18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D9924-7C2E-4CC4-8E36-D199FD52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1C7BC5-01A2-4CB3-A886-DABBCF4E4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58C40-A903-4229-A29B-56FA193C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92B1970E-4F6B-4178-B997-E31108009D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99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132676-887C-4D90-BBE5-EED29887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F7E4B6-0B81-4AB3-9E03-7E911796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F361BE-0DE5-4F86-A40A-0BCFFEFD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3D2C201A-4313-486E-B8DA-570CFB679D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89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347951-8613-4410-AE53-C066C1EB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2BDCCF-5676-456D-99C5-1EC7C142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DE7E0F-DD56-4C60-9484-291F8399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48BB4DE4-55C7-4511-BEF2-7D0D9508FE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8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1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029A61-ABD3-47D0-BEB3-3670EF03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3D5A3C-64F3-495B-96D5-20C8F3AF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241019-211A-4953-BFDE-9299AE3C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A89AB098-D362-4EFD-BE03-D8BE31D9B5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94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5894EB7-9E7A-4583-AB43-EC88CA44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266FD246-28DF-42DA-91FC-6BD8C669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EFE2792-8EB6-44DA-8A9E-06882974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CD47E558-EFF6-4E83-856D-9D4B8D22B3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87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3" indent="0">
              <a:buNone/>
              <a:defRPr sz="2000" b="1"/>
            </a:lvl2pPr>
            <a:lvl3pPr marL="913028" indent="0">
              <a:buNone/>
              <a:defRPr sz="1800" b="1"/>
            </a:lvl3pPr>
            <a:lvl4pPr marL="1369539" indent="0">
              <a:buNone/>
              <a:defRPr sz="1600" b="1"/>
            </a:lvl4pPr>
            <a:lvl5pPr marL="1826053" indent="0">
              <a:buNone/>
              <a:defRPr sz="1600" b="1"/>
            </a:lvl5pPr>
            <a:lvl6pPr marL="2282564" indent="0">
              <a:buNone/>
              <a:defRPr sz="1600" b="1"/>
            </a:lvl6pPr>
            <a:lvl7pPr marL="2739078" indent="0">
              <a:buNone/>
              <a:defRPr sz="1600" b="1"/>
            </a:lvl7pPr>
            <a:lvl8pPr marL="3195593" indent="0">
              <a:buNone/>
              <a:defRPr sz="1600" b="1"/>
            </a:lvl8pPr>
            <a:lvl9pPr marL="3652105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13" indent="0">
              <a:buNone/>
              <a:defRPr sz="2000" b="1"/>
            </a:lvl2pPr>
            <a:lvl3pPr marL="913028" indent="0">
              <a:buNone/>
              <a:defRPr sz="1800" b="1"/>
            </a:lvl3pPr>
            <a:lvl4pPr marL="1369539" indent="0">
              <a:buNone/>
              <a:defRPr sz="1600" b="1"/>
            </a:lvl4pPr>
            <a:lvl5pPr marL="1826053" indent="0">
              <a:buNone/>
              <a:defRPr sz="1600" b="1"/>
            </a:lvl5pPr>
            <a:lvl6pPr marL="2282564" indent="0">
              <a:buNone/>
              <a:defRPr sz="1600" b="1"/>
            </a:lvl6pPr>
            <a:lvl7pPr marL="2739078" indent="0">
              <a:buNone/>
              <a:defRPr sz="1600" b="1"/>
            </a:lvl7pPr>
            <a:lvl8pPr marL="3195593" indent="0">
              <a:buNone/>
              <a:defRPr sz="1600" b="1"/>
            </a:lvl8pPr>
            <a:lvl9pPr marL="3652105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5E1E132-93DD-45CF-A76C-D37549C0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574EF30-566C-41F1-90D8-FEB28197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AF4DC31-926E-4CD3-9FFB-4E8A5620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D303F54-D323-4AF6-9304-6041D65B21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25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E98A96B-0E9E-4B10-8E1D-DF9D3C81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DEF39D56-D3C7-49D4-9337-4AFC98935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2B82E2EA-D120-4E64-8B15-4D9E0E74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738EC040-E386-4143-801A-EE1EC3594B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19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CEA2401-6755-4FA8-BF7E-08886410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285C081B-AF59-4224-9E83-8E65481B0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EC048493-4E54-4B82-903C-82DAD2C9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01D1EB0-38D3-4F76-AF54-61759918F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4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3" y="143511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13" indent="0">
              <a:buNone/>
              <a:defRPr sz="1200"/>
            </a:lvl2pPr>
            <a:lvl3pPr marL="913028" indent="0">
              <a:buNone/>
              <a:defRPr sz="1000"/>
            </a:lvl3pPr>
            <a:lvl4pPr marL="1369539" indent="0">
              <a:buNone/>
              <a:defRPr sz="900"/>
            </a:lvl4pPr>
            <a:lvl5pPr marL="1826053" indent="0">
              <a:buNone/>
              <a:defRPr sz="900"/>
            </a:lvl5pPr>
            <a:lvl6pPr marL="2282564" indent="0">
              <a:buNone/>
              <a:defRPr sz="900"/>
            </a:lvl6pPr>
            <a:lvl7pPr marL="2739078" indent="0">
              <a:buNone/>
              <a:defRPr sz="900"/>
            </a:lvl7pPr>
            <a:lvl8pPr marL="3195593" indent="0">
              <a:buNone/>
              <a:defRPr sz="900"/>
            </a:lvl8pPr>
            <a:lvl9pPr marL="3652105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8C11569-B015-4D59-B02E-BAD159E8D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D170998-6567-4FA1-BD8F-D643919E5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E1248E5-7C09-4639-928F-B51B41B9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C7EFE194-1813-49DF-A845-43BA58C397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7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13" indent="0">
              <a:buNone/>
              <a:defRPr sz="2800"/>
            </a:lvl2pPr>
            <a:lvl3pPr marL="913028" indent="0">
              <a:buNone/>
              <a:defRPr sz="2400"/>
            </a:lvl3pPr>
            <a:lvl4pPr marL="1369539" indent="0">
              <a:buNone/>
              <a:defRPr sz="2000"/>
            </a:lvl4pPr>
            <a:lvl5pPr marL="1826053" indent="0">
              <a:buNone/>
              <a:defRPr sz="2000"/>
            </a:lvl5pPr>
            <a:lvl6pPr marL="2282564" indent="0">
              <a:buNone/>
              <a:defRPr sz="2000"/>
            </a:lvl6pPr>
            <a:lvl7pPr marL="2739078" indent="0">
              <a:buNone/>
              <a:defRPr sz="2000"/>
            </a:lvl7pPr>
            <a:lvl8pPr marL="3195593" indent="0">
              <a:buNone/>
              <a:defRPr sz="2000"/>
            </a:lvl8pPr>
            <a:lvl9pPr marL="3652105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13" indent="0">
              <a:buNone/>
              <a:defRPr sz="1200"/>
            </a:lvl2pPr>
            <a:lvl3pPr marL="913028" indent="0">
              <a:buNone/>
              <a:defRPr sz="1000"/>
            </a:lvl3pPr>
            <a:lvl4pPr marL="1369539" indent="0">
              <a:buNone/>
              <a:defRPr sz="900"/>
            </a:lvl4pPr>
            <a:lvl5pPr marL="1826053" indent="0">
              <a:buNone/>
              <a:defRPr sz="900"/>
            </a:lvl5pPr>
            <a:lvl6pPr marL="2282564" indent="0">
              <a:buNone/>
              <a:defRPr sz="900"/>
            </a:lvl6pPr>
            <a:lvl7pPr marL="2739078" indent="0">
              <a:buNone/>
              <a:defRPr sz="900"/>
            </a:lvl7pPr>
            <a:lvl8pPr marL="3195593" indent="0">
              <a:buNone/>
              <a:defRPr sz="900"/>
            </a:lvl8pPr>
            <a:lvl9pPr marL="3652105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CE9C566-B49F-468C-8877-05A2E563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E2E5962-6257-4066-A415-96E09720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E44BF34-134C-4AF6-8B8C-82F5CE5C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2D176195-9735-49D1-A6AC-C2832F83C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5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F76839FE-E74C-4CE5-846A-C607138CF0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1" tIns="45650" rIns="91301" bIns="456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86CA9871-9FD2-4009-BAF0-12EB4500E3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1" tIns="45650" rIns="91301" bIns="456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8B3F6-BECF-4F17-B900-0BD1C7FF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01" tIns="45650" rIns="91301" bIns="4565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3 maggio 2017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AC41F8-7009-4BC4-9437-A326DF233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01" tIns="45650" rIns="91301" bIns="4565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r>
              <a:rPr lang="it-IT"/>
              <a:t>RISERVATA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BB92AE-DE0D-4A10-9AD5-C8ED8E775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01" tIns="45650" rIns="91301" bIns="4565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/>
                <a:ea typeface="MS PGothic" charset="0"/>
                <a:cs typeface="Arial" charset="0"/>
              </a:defRPr>
            </a:lvl1pPr>
          </a:lstStyle>
          <a:p>
            <a:pPr>
              <a:defRPr/>
            </a:pPr>
            <a:fld id="{EE258C34-BF84-4CD1-AA48-186E9A01D5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2" r:id="rId1"/>
    <p:sldLayoutId id="2147485753" r:id="rId2"/>
    <p:sldLayoutId id="2147485754" r:id="rId3"/>
    <p:sldLayoutId id="2147485755" r:id="rId4"/>
    <p:sldLayoutId id="2147485756" r:id="rId5"/>
    <p:sldLayoutId id="2147485757" r:id="rId6"/>
    <p:sldLayoutId id="2147485758" r:id="rId7"/>
    <p:sldLayoutId id="2147485759" r:id="rId8"/>
    <p:sldLayoutId id="2147485760" r:id="rId9"/>
    <p:sldLayoutId id="2147485761" r:id="rId10"/>
    <p:sldLayoutId id="214748576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anose="020B0600070205080204" pitchFamily="34" charset="-128"/>
          <a:cs typeface="MS PGothic" charset="0"/>
        </a:defRPr>
      </a:lvl5pPr>
      <a:lvl6pPr marL="45651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302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695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60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1pPr>
      <a:lvl2pPr marL="736600" indent="-2794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2pPr>
      <a:lvl3pPr marL="1136650" indent="-222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3pPr>
      <a:lvl4pPr marL="1592263" indent="-222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4pPr>
      <a:lvl5pPr marL="2049463" indent="-2222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MS PGothic" charset="0"/>
        </a:defRPr>
      </a:lvl5pPr>
      <a:lvl6pPr marL="2510822" indent="-228256" algn="l" defTabSz="9130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37" indent="-228256" algn="l" defTabSz="9130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49" indent="-228256" algn="l" defTabSz="9130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63" indent="-228256" algn="l" defTabSz="9130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13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28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39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53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64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78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93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05" algn="l" defTabSz="913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2.jpeg"/><Relationship Id="rId21" Type="http://schemas.openxmlformats.org/officeDocument/2006/relationships/image" Target="../media/image55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41.png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diagramData" Target="../diagrams/data1.xml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microsoft.com/office/2007/relationships/diagramDrawing" Target="../diagrams/drawing1.xml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ni.com/index.php" TargetMode="External"/><Relationship Id="rId5" Type="http://schemas.openxmlformats.org/officeDocument/2006/relationships/image" Target="../media/image97.emf"/><Relationship Id="rId10" Type="http://schemas.openxmlformats.org/officeDocument/2006/relationships/image" Target="../media/image101.jpeg"/><Relationship Id="rId4" Type="http://schemas.openxmlformats.org/officeDocument/2006/relationships/image" Target="../media/image96.jpeg"/><Relationship Id="rId9" Type="http://schemas.openxmlformats.org/officeDocument/2006/relationships/image" Target="../media/image10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.fornai@ecopneus.i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ottotitolo 2">
            <a:extLst>
              <a:ext uri="{FF2B5EF4-FFF2-40B4-BE49-F238E27FC236}">
                <a16:creationId xmlns:a16="http://schemas.microsoft.com/office/drawing/2014/main" id="{A3A30561-2414-4EBE-987A-90883E6C2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500" y="3252788"/>
            <a:ext cx="4854575" cy="1550031"/>
          </a:xfrm>
        </p:spPr>
        <p:txBody>
          <a:bodyPr/>
          <a:lstStyle/>
          <a:p>
            <a:pPr algn="l" eaLnBrk="1" hangingPunct="1"/>
            <a:r>
              <a:rPr lang="it-IT" altLang="it-IT" b="1" dirty="0">
                <a:solidFill>
                  <a:schemeClr val="accent1"/>
                </a:solidFill>
              </a:rPr>
              <a:t>END OF LIFE TYRES MANAGEMENT:</a:t>
            </a:r>
          </a:p>
          <a:p>
            <a:pPr algn="l" eaLnBrk="1" hangingPunct="1"/>
            <a:r>
              <a:rPr lang="it-IT" altLang="it-IT" sz="2800" b="1" dirty="0">
                <a:solidFill>
                  <a:schemeClr val="accent1"/>
                </a:solidFill>
              </a:rPr>
              <a:t>an </a:t>
            </a:r>
            <a:r>
              <a:rPr lang="it-IT" altLang="it-IT" sz="2800" b="1" dirty="0" err="1">
                <a:solidFill>
                  <a:schemeClr val="accent1"/>
                </a:solidFill>
              </a:rPr>
              <a:t>Italian</a:t>
            </a:r>
            <a:r>
              <a:rPr lang="it-IT" altLang="it-IT" sz="2800" b="1" dirty="0">
                <a:solidFill>
                  <a:schemeClr val="accent1"/>
                </a:solidFill>
              </a:rPr>
              <a:t> </a:t>
            </a:r>
            <a:r>
              <a:rPr lang="it-IT" altLang="it-IT" sz="2800" b="1" dirty="0" err="1">
                <a:solidFill>
                  <a:schemeClr val="accent1"/>
                </a:solidFill>
              </a:rPr>
              <a:t>perspective</a:t>
            </a:r>
            <a:endParaRPr lang="it-IT" altLang="it-IT" sz="2800" b="1" dirty="0">
              <a:solidFill>
                <a:schemeClr val="accent1"/>
              </a:solidFill>
            </a:endParaRPr>
          </a:p>
          <a:p>
            <a:pPr algn="l" eaLnBrk="1" hangingPunct="1"/>
            <a:endParaRPr lang="it-IT" altLang="it-IT" sz="2000" i="1" dirty="0">
              <a:solidFill>
                <a:schemeClr val="accent2"/>
              </a:solidFill>
            </a:endParaRPr>
          </a:p>
          <a:p>
            <a:pPr algn="l" eaLnBrk="1" hangingPunct="1"/>
            <a:endParaRPr lang="it-IT" altLang="it-IT" sz="2000" i="1" dirty="0">
              <a:solidFill>
                <a:schemeClr val="accent2"/>
              </a:solidFill>
            </a:endParaRPr>
          </a:p>
        </p:txBody>
      </p:sp>
      <p:sp>
        <p:nvSpPr>
          <p:cNvPr id="15363" name="Segnaposto numero diapositiva 1">
            <a:extLst>
              <a:ext uri="{FF2B5EF4-FFF2-40B4-BE49-F238E27FC236}">
                <a16:creationId xmlns:a16="http://schemas.microsoft.com/office/drawing/2014/main" id="{BC4C5D16-12ED-4103-9092-0C2C0C5D8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0DBFB1-FB20-463D-A42F-42EFCF70385B}" type="slidenum">
              <a:rPr lang="it-IT" altLang="it-IT" smtClean="0">
                <a:solidFill>
                  <a:srgbClr val="D6D6D6"/>
                </a:solidFill>
                <a:cs typeface="Arial" panose="020B0604020202020204" pitchFamily="34" charset="0"/>
              </a:rPr>
              <a:pPr/>
              <a:t>1</a:t>
            </a:fld>
            <a:endParaRPr lang="it-IT" altLang="it-IT">
              <a:solidFill>
                <a:srgbClr val="D6D6D6"/>
              </a:solidFill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7914398-6D75-440A-A7CA-E7B32307BA80}"/>
              </a:ext>
            </a:extLst>
          </p:cNvPr>
          <p:cNvSpPr txBox="1"/>
          <p:nvPr/>
        </p:nvSpPr>
        <p:spPr>
          <a:xfrm>
            <a:off x="468313" y="5732463"/>
            <a:ext cx="60483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it-IT" i="1" dirty="0" err="1">
                <a:solidFill>
                  <a:schemeClr val="accent3">
                    <a:lumMod val="75000"/>
                  </a:schemeClr>
                </a:solidFill>
              </a:rPr>
              <a:t>Tire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-Cologne, 29 </a:t>
            </a:r>
            <a:r>
              <a:rPr lang="it-IT" i="1" dirty="0" err="1">
                <a:solidFill>
                  <a:schemeClr val="accent3">
                    <a:lumMod val="75000"/>
                  </a:schemeClr>
                </a:solidFill>
              </a:rPr>
              <a:t>May</a:t>
            </a:r>
            <a:r>
              <a:rPr lang="it-IT" i="1" dirty="0">
                <a:solidFill>
                  <a:schemeClr val="accent3">
                    <a:lumMod val="75000"/>
                  </a:schemeClr>
                </a:solidFill>
              </a:rPr>
              <a:t>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3BCCEFE2-2D1F-4A07-8AEB-FF3544CD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it-IT" altLang="it-IT" sz="3200" dirty="0" err="1">
                <a:ea typeface="MS PGothic" panose="020B0600070205080204" pitchFamily="34" charset="-128"/>
              </a:rPr>
              <a:t>Horses</a:t>
            </a:r>
            <a:endParaRPr lang="it-IT" altLang="it-IT" sz="3080" dirty="0">
              <a:ea typeface="MS PGothic" panose="020B0600070205080204" pitchFamily="34" charset="-128"/>
            </a:endParaRPr>
          </a:p>
        </p:txBody>
      </p:sp>
      <p:pic>
        <p:nvPicPr>
          <p:cNvPr id="32771" name="Immagine 3">
            <a:extLst>
              <a:ext uri="{FF2B5EF4-FFF2-40B4-BE49-F238E27FC236}">
                <a16:creationId xmlns:a16="http://schemas.microsoft.com/office/drawing/2014/main" id="{72B18129-5B14-4FA0-8538-6EC7FB5B2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95788"/>
            <a:ext cx="33940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magine 5">
            <a:extLst>
              <a:ext uri="{FF2B5EF4-FFF2-40B4-BE49-F238E27FC236}">
                <a16:creationId xmlns:a16="http://schemas.microsoft.com/office/drawing/2014/main" id="{BC67C1C5-C0FA-4E13-87D2-0AD030C7B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417638"/>
            <a:ext cx="244951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magine 8">
            <a:extLst>
              <a:ext uri="{FF2B5EF4-FFF2-40B4-BE49-F238E27FC236}">
                <a16:creationId xmlns:a16="http://schemas.microsoft.com/office/drawing/2014/main" id="{C9A96FF5-808D-4766-8C03-6302AB843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362075"/>
            <a:ext cx="380682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magine 6">
            <a:extLst>
              <a:ext uri="{FF2B5EF4-FFF2-40B4-BE49-F238E27FC236}">
                <a16:creationId xmlns:a16="http://schemas.microsoft.com/office/drawing/2014/main" id="{45E59EBE-DFD7-44D8-9A83-CCBB129EC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1781175"/>
            <a:ext cx="295910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magine 9">
            <a:extLst>
              <a:ext uri="{FF2B5EF4-FFF2-40B4-BE49-F238E27FC236}">
                <a16:creationId xmlns:a16="http://schemas.microsoft.com/office/drawing/2014/main" id="{4E2B1B40-EB56-4478-A1FC-749B85B6C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4289425"/>
            <a:ext cx="32607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Segnaposto numero diapositiva 1">
            <a:extLst>
              <a:ext uri="{FF2B5EF4-FFF2-40B4-BE49-F238E27FC236}">
                <a16:creationId xmlns:a16="http://schemas.microsoft.com/office/drawing/2014/main" id="{DFB4C8A7-4B2D-4EBC-954A-CA1A5A61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069BBD-5B0E-4963-8532-69C5CEFF5B9D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10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EA57897A-B02B-49D3-BDE2-3D4D9E87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275"/>
            <a:ext cx="8229600" cy="976313"/>
          </a:xfrm>
        </p:spPr>
        <p:txBody>
          <a:bodyPr/>
          <a:lstStyle/>
          <a:p>
            <a:pPr algn="l"/>
            <a:r>
              <a:rPr lang="it-IT" altLang="it-IT" sz="3200"/>
              <a:t>Acoustic and vibration</a:t>
            </a:r>
          </a:p>
        </p:txBody>
      </p:sp>
      <p:pic>
        <p:nvPicPr>
          <p:cNvPr id="33795" name="Immagine 3">
            <a:extLst>
              <a:ext uri="{FF2B5EF4-FFF2-40B4-BE49-F238E27FC236}">
                <a16:creationId xmlns:a16="http://schemas.microsoft.com/office/drawing/2014/main" id="{7BF948AE-5B42-49F3-A2E0-6C3395B93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1395413"/>
            <a:ext cx="42687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4">
            <a:extLst>
              <a:ext uri="{FF2B5EF4-FFF2-40B4-BE49-F238E27FC236}">
                <a16:creationId xmlns:a16="http://schemas.microsoft.com/office/drawing/2014/main" id="{DF68D8D3-CDEB-4AC2-B095-B8F9BC890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3" y="1395413"/>
            <a:ext cx="17716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magine 5">
            <a:extLst>
              <a:ext uri="{FF2B5EF4-FFF2-40B4-BE49-F238E27FC236}">
                <a16:creationId xmlns:a16="http://schemas.microsoft.com/office/drawing/2014/main" id="{57F81E48-02F6-45A3-B566-B0A36F75F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395413"/>
            <a:ext cx="17653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6">
            <a:extLst>
              <a:ext uri="{FF2B5EF4-FFF2-40B4-BE49-F238E27FC236}">
                <a16:creationId xmlns:a16="http://schemas.microsoft.com/office/drawing/2014/main" id="{DA191E30-8A6F-4101-A7A4-51FBFAB62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4660900"/>
            <a:ext cx="14160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7">
            <a:extLst>
              <a:ext uri="{FF2B5EF4-FFF2-40B4-BE49-F238E27FC236}">
                <a16:creationId xmlns:a16="http://schemas.microsoft.com/office/drawing/2014/main" id="{AA6AD996-4433-4347-A8C4-EED2978BD5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60900"/>
            <a:ext cx="16827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>
            <a:extLst>
              <a:ext uri="{FF2B5EF4-FFF2-40B4-BE49-F238E27FC236}">
                <a16:creationId xmlns:a16="http://schemas.microsoft.com/office/drawing/2014/main" id="{D5D66659-9A86-4946-91FF-F7969338D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4660900"/>
            <a:ext cx="14160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magine 2" descr="IMG_9231.jpg">
            <a:extLst>
              <a:ext uri="{FF2B5EF4-FFF2-40B4-BE49-F238E27FC236}">
                <a16:creationId xmlns:a16="http://schemas.microsoft.com/office/drawing/2014/main" id="{31E1EBBB-1056-4404-968A-F88B74215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657725"/>
            <a:ext cx="3201988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Segnaposto numero diapositiva 1">
            <a:extLst>
              <a:ext uri="{FF2B5EF4-FFF2-40B4-BE49-F238E27FC236}">
                <a16:creationId xmlns:a16="http://schemas.microsoft.com/office/drawing/2014/main" id="{E2AB9AF3-8F65-48F6-AFEF-367F5945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9D5973-436F-4C57-A687-FCD353C230DC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11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>
            <a:extLst>
              <a:ext uri="{FF2B5EF4-FFF2-40B4-BE49-F238E27FC236}">
                <a16:creationId xmlns:a16="http://schemas.microsoft.com/office/drawing/2014/main" id="{1DD1664A-3DAA-4509-BAA5-5922CF04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pPr algn="l"/>
            <a:r>
              <a:rPr lang="it-IT" altLang="it-IT" sz="3200"/>
              <a:t>Buildings</a:t>
            </a:r>
          </a:p>
        </p:txBody>
      </p:sp>
      <p:grpSp>
        <p:nvGrpSpPr>
          <p:cNvPr id="34819" name="Gruppo 30">
            <a:extLst>
              <a:ext uri="{FF2B5EF4-FFF2-40B4-BE49-F238E27FC236}">
                <a16:creationId xmlns:a16="http://schemas.microsoft.com/office/drawing/2014/main" id="{66F2A159-2168-4158-82AC-A7DAF2AD092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338263"/>
            <a:ext cx="4002088" cy="2633662"/>
            <a:chOff x="323528" y="2204863"/>
            <a:chExt cx="3778712" cy="2363812"/>
          </a:xfrm>
        </p:grpSpPr>
        <p:pic>
          <p:nvPicPr>
            <p:cNvPr id="34831" name="Immagine 25" descr="Schermata 2015-05-29 alle 15.15.51.png">
              <a:extLst>
                <a:ext uri="{FF2B5EF4-FFF2-40B4-BE49-F238E27FC236}">
                  <a16:creationId xmlns:a16="http://schemas.microsoft.com/office/drawing/2014/main" id="{E96D9A3D-1BDD-4D25-95E8-262589E23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204863"/>
              <a:ext cx="3155222" cy="207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2" name="CasellaDiTesto 6">
              <a:extLst>
                <a:ext uri="{FF2B5EF4-FFF2-40B4-BE49-F238E27FC236}">
                  <a16:creationId xmlns:a16="http://schemas.microsoft.com/office/drawing/2014/main" id="{308565C3-BA6B-4BC1-9330-E16C12417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735" y="4278595"/>
              <a:ext cx="3193505" cy="29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>
                  <a:solidFill>
                    <a:srgbClr val="000000"/>
                  </a:solidFill>
                </a:rPr>
                <a:t>Underfloor soundproofing mats</a:t>
              </a:r>
            </a:p>
          </p:txBody>
        </p:sp>
      </p:grpSp>
      <p:grpSp>
        <p:nvGrpSpPr>
          <p:cNvPr id="34820" name="Gruppo 32">
            <a:extLst>
              <a:ext uri="{FF2B5EF4-FFF2-40B4-BE49-F238E27FC236}">
                <a16:creationId xmlns:a16="http://schemas.microsoft.com/office/drawing/2014/main" id="{59407B8D-9CB9-4294-A566-918A35E9AE4E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4652963"/>
            <a:ext cx="4248150" cy="1725612"/>
            <a:chOff x="323528" y="4365104"/>
            <a:chExt cx="4248472" cy="1726382"/>
          </a:xfrm>
        </p:grpSpPr>
        <p:pic>
          <p:nvPicPr>
            <p:cNvPr id="34829" name="Immagine 28">
              <a:extLst>
                <a:ext uri="{FF2B5EF4-FFF2-40B4-BE49-F238E27FC236}">
                  <a16:creationId xmlns:a16="http://schemas.microsoft.com/office/drawing/2014/main" id="{336AC8CD-27A1-4A7E-9AE9-1E770D91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365104"/>
              <a:ext cx="2242387" cy="1726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CasellaDiTesto 9">
              <a:extLst>
                <a:ext uri="{FF2B5EF4-FFF2-40B4-BE49-F238E27FC236}">
                  <a16:creationId xmlns:a16="http://schemas.microsoft.com/office/drawing/2014/main" id="{EEEE9F2B-D16D-46B8-AA46-D91A53731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6" y="4653136"/>
              <a:ext cx="2016224" cy="554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500">
                  <a:solidFill>
                    <a:srgbClr val="000000"/>
                  </a:solidFill>
                </a:rPr>
                <a:t>Industrial anti-vibration mats</a:t>
              </a:r>
            </a:p>
          </p:txBody>
        </p:sp>
      </p:grpSp>
      <p:grpSp>
        <p:nvGrpSpPr>
          <p:cNvPr id="34821" name="Gruppo 33">
            <a:extLst>
              <a:ext uri="{FF2B5EF4-FFF2-40B4-BE49-F238E27FC236}">
                <a16:creationId xmlns:a16="http://schemas.microsoft.com/office/drawing/2014/main" id="{B1130BD3-1087-48F0-AD91-12AF2DCF09C6}"/>
              </a:ext>
            </a:extLst>
          </p:cNvPr>
          <p:cNvGrpSpPr>
            <a:grpSpLocks/>
          </p:cNvGrpSpPr>
          <p:nvPr/>
        </p:nvGrpSpPr>
        <p:grpSpPr bwMode="auto">
          <a:xfrm>
            <a:off x="4137025" y="4652963"/>
            <a:ext cx="4652963" cy="1935162"/>
            <a:chOff x="4139952" y="4221088"/>
            <a:chExt cx="4652653" cy="1935108"/>
          </a:xfrm>
        </p:grpSpPr>
        <p:pic>
          <p:nvPicPr>
            <p:cNvPr id="34827" name="Immagine 26" descr="Schermata 2015-05-29 alle 15.20.01.png">
              <a:extLst>
                <a:ext uri="{FF2B5EF4-FFF2-40B4-BE49-F238E27FC236}">
                  <a16:creationId xmlns:a16="http://schemas.microsoft.com/office/drawing/2014/main" id="{A53E6C6F-F638-4562-B1D2-9A5AA5E2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12160" y="4221088"/>
              <a:ext cx="2780445" cy="1935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CasellaDiTesto 8">
              <a:extLst>
                <a:ext uri="{FF2B5EF4-FFF2-40B4-BE49-F238E27FC236}">
                  <a16:creationId xmlns:a16="http://schemas.microsoft.com/office/drawing/2014/main" id="{CEF1B20A-C653-420B-B449-64B15F028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952" y="5157192"/>
              <a:ext cx="2160240" cy="55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it-IT" altLang="it-IT" sz="1500">
                  <a:solidFill>
                    <a:srgbClr val="000000"/>
                  </a:solidFill>
                </a:rPr>
                <a:t>Acoustic insulation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it-IT" altLang="it-IT" sz="1500">
                  <a:solidFill>
                    <a:srgbClr val="000000"/>
                  </a:solidFill>
                </a:rPr>
                <a:t> of walls</a:t>
              </a:r>
              <a:endParaRPr lang="it-IT" altLang="it-IT" sz="1800">
                <a:solidFill>
                  <a:srgbClr val="000000"/>
                </a:solidFill>
              </a:endParaRPr>
            </a:p>
          </p:txBody>
        </p:sp>
      </p:grpSp>
      <p:pic>
        <p:nvPicPr>
          <p:cNvPr id="34822" name="Immagine 3">
            <a:extLst>
              <a:ext uri="{FF2B5EF4-FFF2-40B4-BE49-F238E27FC236}">
                <a16:creationId xmlns:a16="http://schemas.microsoft.com/office/drawing/2014/main" id="{4AB347DF-B0C0-4F77-AE3B-A0C186D1F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258888"/>
            <a:ext cx="20764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158E374-F768-4BBB-8CFD-82CEF7B186F5}"/>
              </a:ext>
            </a:extLst>
          </p:cNvPr>
          <p:cNvSpPr/>
          <p:nvPr/>
        </p:nvSpPr>
        <p:spPr>
          <a:xfrm>
            <a:off x="4906484" y="3498860"/>
            <a:ext cx="3415480" cy="55395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lIns="91399" tIns="45699" rIns="91399" bIns="4569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1500" dirty="0">
                <a:solidFill>
                  <a:srgbClr val="000000"/>
                </a:solidFill>
              </a:rPr>
              <a:t>Impact-</a:t>
            </a:r>
            <a:r>
              <a:rPr lang="it-IT" altLang="it-IT" sz="1500" dirty="0" err="1">
                <a:solidFill>
                  <a:srgbClr val="000000"/>
                </a:solidFill>
              </a:rPr>
              <a:t>noise</a:t>
            </a:r>
            <a:r>
              <a:rPr lang="it-IT" altLang="it-IT" sz="1500" dirty="0">
                <a:solidFill>
                  <a:srgbClr val="000000"/>
                </a:solidFill>
              </a:rPr>
              <a:t> </a:t>
            </a:r>
            <a:r>
              <a:rPr lang="it-IT" altLang="it-IT" sz="1500" dirty="0" err="1">
                <a:solidFill>
                  <a:srgbClr val="000000"/>
                </a:solidFill>
              </a:rPr>
              <a:t>deadening</a:t>
            </a:r>
            <a:r>
              <a:rPr lang="it-IT" altLang="it-IT" sz="1500" dirty="0">
                <a:solidFill>
                  <a:srgbClr val="000000"/>
                </a:solidFill>
              </a:rPr>
              <a:t>, </a:t>
            </a:r>
            <a:r>
              <a:rPr lang="it-IT" altLang="it-IT" sz="1500" dirty="0" err="1">
                <a:solidFill>
                  <a:srgbClr val="000000"/>
                </a:solidFill>
              </a:rPr>
              <a:t>antivibration</a:t>
            </a:r>
            <a:r>
              <a:rPr lang="it-IT" altLang="it-IT" sz="1500" dirty="0">
                <a:solidFill>
                  <a:srgbClr val="000000"/>
                </a:solidFill>
              </a:rPr>
              <a:t> </a:t>
            </a:r>
            <a:r>
              <a:rPr lang="it-IT" altLang="it-IT" sz="1500" dirty="0" err="1">
                <a:solidFill>
                  <a:srgbClr val="000000"/>
                </a:solidFill>
              </a:rPr>
              <a:t>joints</a:t>
            </a:r>
            <a:r>
              <a:rPr lang="it-IT" altLang="it-IT" sz="1500" dirty="0">
                <a:solidFill>
                  <a:srgbClr val="000000"/>
                </a:solidFill>
              </a:rPr>
              <a:t>, </a:t>
            </a:r>
            <a:r>
              <a:rPr lang="it-IT" altLang="it-IT" sz="1500" dirty="0" err="1">
                <a:solidFill>
                  <a:srgbClr val="000000"/>
                </a:solidFill>
              </a:rPr>
              <a:t>pipes</a:t>
            </a:r>
            <a:r>
              <a:rPr lang="it-IT" altLang="it-IT" sz="1500" dirty="0">
                <a:solidFill>
                  <a:srgbClr val="000000"/>
                </a:solidFill>
              </a:rPr>
              <a:t> </a:t>
            </a:r>
            <a:r>
              <a:rPr lang="it-IT" altLang="it-IT" sz="1500" dirty="0" err="1">
                <a:solidFill>
                  <a:srgbClr val="000000"/>
                </a:solidFill>
              </a:rPr>
              <a:t>acoustic</a:t>
            </a:r>
            <a:r>
              <a:rPr lang="it-IT" altLang="it-IT" sz="1500" dirty="0">
                <a:solidFill>
                  <a:srgbClr val="000000"/>
                </a:solidFill>
              </a:rPr>
              <a:t> </a:t>
            </a:r>
            <a:r>
              <a:rPr lang="it-IT" altLang="it-IT" sz="1500" dirty="0" err="1">
                <a:solidFill>
                  <a:srgbClr val="000000"/>
                </a:solidFill>
              </a:rPr>
              <a:t>liners</a:t>
            </a:r>
            <a:r>
              <a:rPr lang="it-IT" altLang="it-IT" sz="1500" dirty="0">
                <a:solidFill>
                  <a:srgbClr val="000000"/>
                </a:solidFill>
              </a:rPr>
              <a:t>, </a:t>
            </a:r>
            <a:r>
              <a:rPr lang="it-IT" altLang="it-IT" sz="1500" dirty="0" err="1">
                <a:solidFill>
                  <a:srgbClr val="000000"/>
                </a:solidFill>
              </a:rPr>
              <a:t>etc</a:t>
            </a:r>
            <a:endParaRPr lang="it-IT" altLang="it-IT" sz="1500" dirty="0">
              <a:solidFill>
                <a:srgbClr val="000000"/>
              </a:solidFill>
            </a:endParaRPr>
          </a:p>
        </p:txBody>
      </p:sp>
      <p:sp>
        <p:nvSpPr>
          <p:cNvPr id="34826" name="Segnaposto numero diapositiva 1">
            <a:extLst>
              <a:ext uri="{FF2B5EF4-FFF2-40B4-BE49-F238E27FC236}">
                <a16:creationId xmlns:a16="http://schemas.microsoft.com/office/drawing/2014/main" id="{82FAF850-FEE6-4099-903E-9C48D302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FD70F1-A094-47B3-9FCD-DCAB176DEFB4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12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3">
            <a:extLst>
              <a:ext uri="{FF2B5EF4-FFF2-40B4-BE49-F238E27FC236}">
                <a16:creationId xmlns:a16="http://schemas.microsoft.com/office/drawing/2014/main" id="{E6D14816-9006-4C6A-ADC0-828C3BABC8FA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6136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9" tIns="44534" rIns="89069" bIns="44534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altLang="it-IT" sz="3200"/>
              <a:t>Rubber modified asphalt</a:t>
            </a:r>
          </a:p>
        </p:txBody>
      </p:sp>
      <p:pic>
        <p:nvPicPr>
          <p:cNvPr id="35843" name="Immagine 7">
            <a:extLst>
              <a:ext uri="{FF2B5EF4-FFF2-40B4-BE49-F238E27FC236}">
                <a16:creationId xmlns:a16="http://schemas.microsoft.com/office/drawing/2014/main" id="{C4380EB1-88AA-41AF-B693-C80B9B6F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3536950"/>
            <a:ext cx="2079625" cy="138430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CasellaDiTesto 16">
            <a:extLst>
              <a:ext uri="{FF2B5EF4-FFF2-40B4-BE49-F238E27FC236}">
                <a16:creationId xmlns:a16="http://schemas.microsoft.com/office/drawing/2014/main" id="{96195279-2126-49CA-99EE-A9A0CFA8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5011738"/>
            <a:ext cx="17287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9" tIns="44534" rIns="89069" bIns="445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941" i="1"/>
              <a:t>Autostrada del Brennero</a:t>
            </a:r>
          </a:p>
        </p:txBody>
      </p:sp>
      <p:pic>
        <p:nvPicPr>
          <p:cNvPr id="35845" name="Immagine 13" descr="Schermata 2013-11-13 alle 13.00.17.png">
            <a:extLst>
              <a:ext uri="{FF2B5EF4-FFF2-40B4-BE49-F238E27FC236}">
                <a16:creationId xmlns:a16="http://schemas.microsoft.com/office/drawing/2014/main" id="{C1551A62-AC81-46D0-927B-2C1660BEB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881188"/>
            <a:ext cx="20224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asellaDiTesto 18">
            <a:extLst>
              <a:ext uri="{FF2B5EF4-FFF2-40B4-BE49-F238E27FC236}">
                <a16:creationId xmlns:a16="http://schemas.microsoft.com/office/drawing/2014/main" id="{2F5D8831-A5E0-4E7A-AF96-0B00787CB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3074988"/>
            <a:ext cx="17287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9" tIns="44534" rIns="89069" bIns="445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941" i="1"/>
              <a:t>Via Pistoiese - Firenze</a:t>
            </a:r>
          </a:p>
        </p:txBody>
      </p:sp>
      <p:pic>
        <p:nvPicPr>
          <p:cNvPr id="35847" name="Immagine 13" descr="Schermata 2013-11-13 alle 13.03.19.png">
            <a:extLst>
              <a:ext uri="{FF2B5EF4-FFF2-40B4-BE49-F238E27FC236}">
                <a16:creationId xmlns:a16="http://schemas.microsoft.com/office/drawing/2014/main" id="{88380C34-49B3-4FD8-A40A-13D5E8CF5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93888"/>
            <a:ext cx="1979612" cy="1163637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CasellaDiTesto 21">
            <a:extLst>
              <a:ext uri="{FF2B5EF4-FFF2-40B4-BE49-F238E27FC236}">
                <a16:creationId xmlns:a16="http://schemas.microsoft.com/office/drawing/2014/main" id="{5DFADBDE-D7BB-43F0-928C-945596E39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095625"/>
            <a:ext cx="17272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9" tIns="44534" rIns="89069" bIns="445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941" i="1"/>
              <a:t>Transacqua (TN)</a:t>
            </a:r>
          </a:p>
        </p:txBody>
      </p:sp>
      <p:pic>
        <p:nvPicPr>
          <p:cNvPr id="35849" name="Immagine 16">
            <a:extLst>
              <a:ext uri="{FF2B5EF4-FFF2-40B4-BE49-F238E27FC236}">
                <a16:creationId xmlns:a16="http://schemas.microsoft.com/office/drawing/2014/main" id="{C758D409-51D8-47F6-ABCB-7257A176D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519488"/>
            <a:ext cx="1914525" cy="1435100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CasellaDiTesto 23">
            <a:extLst>
              <a:ext uri="{FF2B5EF4-FFF2-40B4-BE49-F238E27FC236}">
                <a16:creationId xmlns:a16="http://schemas.microsoft.com/office/drawing/2014/main" id="{E47E25DE-2C0B-49C6-A6CF-35A31065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5003800"/>
            <a:ext cx="17256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9" tIns="44534" rIns="89069" bIns="445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941" i="1"/>
              <a:t>Roma, via Torpignattara</a:t>
            </a:r>
          </a:p>
        </p:txBody>
      </p:sp>
      <p:pic>
        <p:nvPicPr>
          <p:cNvPr id="2" name="Immagine 1" descr="mappa asfalto 2016.png">
            <a:extLst>
              <a:ext uri="{FF2B5EF4-FFF2-40B4-BE49-F238E27FC236}">
                <a16:creationId xmlns:a16="http://schemas.microsoft.com/office/drawing/2014/main" id="{610DC692-F993-4E9C-A154-FA306BBB7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1433513"/>
            <a:ext cx="3502025" cy="49514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CasellaDiTesto 4">
            <a:extLst>
              <a:ext uri="{FF2B5EF4-FFF2-40B4-BE49-F238E27FC236}">
                <a16:creationId xmlns:a16="http://schemas.microsoft.com/office/drawing/2014/main" id="{E30E4AA7-7F05-4746-A4B3-4A4483DB9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8" y="5216525"/>
            <a:ext cx="790575" cy="8223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/>
              <a:t>370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/>
              <a:t>km</a:t>
            </a:r>
          </a:p>
        </p:txBody>
      </p:sp>
      <p:sp>
        <p:nvSpPr>
          <p:cNvPr id="17420" name="CasellaDiTesto 5">
            <a:extLst>
              <a:ext uri="{FF2B5EF4-FFF2-40B4-BE49-F238E27FC236}">
                <a16:creationId xmlns:a16="http://schemas.microsoft.com/office/drawing/2014/main" id="{079C4FA8-1DCC-4AED-92F3-71819FBD8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58913"/>
            <a:ext cx="20748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1369" dirty="0">
                <a:ea typeface="MS PGothic" panose="020B0600070205080204" pitchFamily="34" charset="-128"/>
              </a:rPr>
              <a:t>A </a:t>
            </a:r>
            <a:r>
              <a:rPr lang="it-IT" altLang="it-IT" sz="1369" dirty="0" err="1">
                <a:ea typeface="MS PGothic" panose="020B0600070205080204" pitchFamily="34" charset="-128"/>
              </a:rPr>
              <a:t>few</a:t>
            </a:r>
            <a:r>
              <a:rPr lang="it-IT" altLang="it-IT" sz="1369" dirty="0">
                <a:ea typeface="MS PGothic" panose="020B0600070205080204" pitchFamily="34" charset="-128"/>
              </a:rPr>
              <a:t> </a:t>
            </a:r>
            <a:r>
              <a:rPr lang="it-IT" altLang="it-IT" sz="1369" dirty="0" err="1">
                <a:ea typeface="MS PGothic" panose="020B0600070205080204" pitchFamily="34" charset="-128"/>
              </a:rPr>
              <a:t>examples</a:t>
            </a:r>
            <a:r>
              <a:rPr lang="it-IT" altLang="it-IT" sz="1369" dirty="0">
                <a:ea typeface="MS PGothic" panose="020B0600070205080204" pitchFamily="34" charset="-128"/>
              </a:rPr>
              <a:t>:</a:t>
            </a:r>
          </a:p>
        </p:txBody>
      </p:sp>
      <p:sp>
        <p:nvSpPr>
          <p:cNvPr id="35854" name="Segnaposto numero diapositiva 2">
            <a:extLst>
              <a:ext uri="{FF2B5EF4-FFF2-40B4-BE49-F238E27FC236}">
                <a16:creationId xmlns:a16="http://schemas.microsoft.com/office/drawing/2014/main" id="{FC9E11EC-A52F-424E-BD2B-9EDB36E6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8EDE15-4812-4879-8975-79D73BBD75E0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13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4-11-28 alle 14.57.10.png">
            <a:extLst>
              <a:ext uri="{FF2B5EF4-FFF2-40B4-BE49-F238E27FC236}">
                <a16:creationId xmlns:a16="http://schemas.microsoft.com/office/drawing/2014/main" id="{BF2EF162-649F-4338-A048-1D3BB8716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5531"/>
          <a:stretch>
            <a:fillRect/>
          </a:stretch>
        </p:blipFill>
        <p:spPr bwMode="auto">
          <a:xfrm>
            <a:off x="4510088" y="1395413"/>
            <a:ext cx="1824037" cy="95408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Immagine 6" descr="GRANDE Logo Ecopneus.jpg">
            <a:extLst>
              <a:ext uri="{FF2B5EF4-FFF2-40B4-BE49-F238E27FC236}">
                <a16:creationId xmlns:a16="http://schemas.microsoft.com/office/drawing/2014/main" id="{E4CC11F3-35AF-421C-A834-3DACB3869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2690813"/>
            <a:ext cx="2078037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Schermata 2014-11-28 alle 15.12.03.png">
            <a:extLst>
              <a:ext uri="{FF2B5EF4-FFF2-40B4-BE49-F238E27FC236}">
                <a16:creationId xmlns:a16="http://schemas.microsoft.com/office/drawing/2014/main" id="{FE1B7758-125F-4E8F-BB3F-98B4746F9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270125"/>
            <a:ext cx="1262062" cy="881063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5400000" algn="t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Titolo 1">
            <a:extLst>
              <a:ext uri="{FF2B5EF4-FFF2-40B4-BE49-F238E27FC236}">
                <a16:creationId xmlns:a16="http://schemas.microsoft.com/office/drawing/2014/main" id="{7F22CC6C-2D60-4633-A822-310EB1991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it-IT" altLang="x-none" sz="2909" dirty="0" err="1">
                <a:ea typeface="MS PGothic" charset="-128"/>
              </a:rPr>
              <a:t>Comunication</a:t>
            </a:r>
            <a:endParaRPr lang="it-IT" altLang="x-none" sz="2909" dirty="0">
              <a:ea typeface="MS PGothic" charset="-128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1849498-4767-4000-97E8-6C9B9FF06DFB}"/>
              </a:ext>
            </a:extLst>
          </p:cNvPr>
          <p:cNvGraphicFramePr/>
          <p:nvPr/>
        </p:nvGraphicFramePr>
        <p:xfrm>
          <a:off x="1460501" y="1815593"/>
          <a:ext cx="6096001" cy="382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1" name="Immagine 20" descr="Schermata 2013-10-22 alle 16.22.21.png">
            <a:extLst>
              <a:ext uri="{FF2B5EF4-FFF2-40B4-BE49-F238E27FC236}">
                <a16:creationId xmlns:a16="http://schemas.microsoft.com/office/drawing/2014/main" id="{42F77A21-08C6-4DBA-BF37-AD3B6C3404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274" y="1457742"/>
            <a:ext cx="805286" cy="107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 descr="Schermata 2014-11-28 alle 14.58.37.png">
            <a:extLst>
              <a:ext uri="{FF2B5EF4-FFF2-40B4-BE49-F238E27FC236}">
                <a16:creationId xmlns:a16="http://schemas.microsoft.com/office/drawing/2014/main" id="{23EAD5DF-4309-4578-9B52-98EFD51F2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97263"/>
            <a:ext cx="977900" cy="1328737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8F2ECA-51B8-41D6-B8B0-61DAAAFC71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3613150"/>
            <a:ext cx="1079500" cy="1436688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Schermata 2014-11-28 alle 15.06.03.png">
            <a:extLst>
              <a:ext uri="{FF2B5EF4-FFF2-40B4-BE49-F238E27FC236}">
                <a16:creationId xmlns:a16="http://schemas.microsoft.com/office/drawing/2014/main" id="{E89C0C7A-FED5-42A8-A5E7-99B63FEF17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326063"/>
            <a:ext cx="1411288" cy="78740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Schermata 2014-11-28 alle 15.07.43.png">
            <a:extLst>
              <a:ext uri="{FF2B5EF4-FFF2-40B4-BE49-F238E27FC236}">
                <a16:creationId xmlns:a16="http://schemas.microsoft.com/office/drawing/2014/main" id="{B2CE7E7B-983A-4B5A-B6B0-68A26DF661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458913"/>
            <a:ext cx="1544637" cy="104616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 descr="Schermata 2014-11-28 alle 15.09.02.png">
            <a:extLst>
              <a:ext uri="{FF2B5EF4-FFF2-40B4-BE49-F238E27FC236}">
                <a16:creationId xmlns:a16="http://schemas.microsoft.com/office/drawing/2014/main" id="{6CC3E306-A723-4859-A637-3A2C776944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903663"/>
            <a:ext cx="955675" cy="128746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 descr="Schermata 2014-11-28 alle 15.16.19.png">
            <a:extLst>
              <a:ext uri="{FF2B5EF4-FFF2-40B4-BE49-F238E27FC236}">
                <a16:creationId xmlns:a16="http://schemas.microsoft.com/office/drawing/2014/main" id="{8BE866A3-697B-4A95-AB1C-5D8BB45681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919663"/>
            <a:ext cx="957262" cy="128746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 descr="Schermata 2014-11-28 alle 15.20.44.png">
            <a:extLst>
              <a:ext uri="{FF2B5EF4-FFF2-40B4-BE49-F238E27FC236}">
                <a16:creationId xmlns:a16="http://schemas.microsoft.com/office/drawing/2014/main" id="{AEB73E25-33B5-426C-A32F-407618E02F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5732463"/>
            <a:ext cx="1154113" cy="7461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27" descr="Schermata 2014-11-28 alle 15.20.03.png">
            <a:extLst>
              <a:ext uri="{FF2B5EF4-FFF2-40B4-BE49-F238E27FC236}">
                <a16:creationId xmlns:a16="http://schemas.microsoft.com/office/drawing/2014/main" id="{E21B0055-89CF-49DC-974A-03C63CCEB3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326063"/>
            <a:ext cx="1412875" cy="88106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 descr="Schermata 2014-11-28 alle 15.21.49.png">
            <a:extLst>
              <a:ext uri="{FF2B5EF4-FFF2-40B4-BE49-F238E27FC236}">
                <a16:creationId xmlns:a16="http://schemas.microsoft.com/office/drawing/2014/main" id="{D856E0BE-4218-4775-B110-F1EA8DA3EE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732463"/>
            <a:ext cx="1185862" cy="74612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FDA3DCD-9E1C-4960-B6B2-C01CB74A33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949450"/>
            <a:ext cx="939800" cy="1249363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 descr="Schermata 2014-11-28 alle 15.43.37.png">
            <a:extLst>
              <a:ext uri="{FF2B5EF4-FFF2-40B4-BE49-F238E27FC236}">
                <a16:creationId xmlns:a16="http://schemas.microsoft.com/office/drawing/2014/main" id="{04ED98D2-CE48-4713-AB0A-FB1AC2F1722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4167188"/>
            <a:ext cx="1131888" cy="155575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7" name="Immagine 22" descr="Schermata 2013-11-13 alle 14.39.35.png">
            <a:extLst>
              <a:ext uri="{FF2B5EF4-FFF2-40B4-BE49-F238E27FC236}">
                <a16:creationId xmlns:a16="http://schemas.microsoft.com/office/drawing/2014/main" id="{4B6E8CE4-264B-489E-BD56-FE135E44E9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627313"/>
            <a:ext cx="1524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Immagine 30">
            <a:extLst>
              <a:ext uri="{FF2B5EF4-FFF2-40B4-BE49-F238E27FC236}">
                <a16:creationId xmlns:a16="http://schemas.microsoft.com/office/drawing/2014/main" id="{6045A377-00F1-4267-B75D-F7E8AA61F6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2135188"/>
            <a:ext cx="1327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9" name="Immagine 31" descr="Schermata 2013-10-08 alle 14.03.07.png">
            <a:extLst>
              <a:ext uri="{FF2B5EF4-FFF2-40B4-BE49-F238E27FC236}">
                <a16:creationId xmlns:a16="http://schemas.microsoft.com/office/drawing/2014/main" id="{CFD43286-B25A-4452-89C0-2CE4A5F3249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997200"/>
            <a:ext cx="1530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Immagine 32">
            <a:extLst>
              <a:ext uri="{FF2B5EF4-FFF2-40B4-BE49-F238E27FC236}">
                <a16:creationId xmlns:a16="http://schemas.microsoft.com/office/drawing/2014/main" id="{08FEA639-F138-4C46-997B-FC291A5351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073275"/>
            <a:ext cx="14160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1" name="Segnaposto numero diapositiva 1">
            <a:extLst>
              <a:ext uri="{FF2B5EF4-FFF2-40B4-BE49-F238E27FC236}">
                <a16:creationId xmlns:a16="http://schemas.microsoft.com/office/drawing/2014/main" id="{24454D73-02BE-4A81-B407-9918791AF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B0E3AC-58F8-434D-9827-456830F9CCA8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14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ccia destra 1">
            <a:extLst>
              <a:ext uri="{FF2B5EF4-FFF2-40B4-BE49-F238E27FC236}">
                <a16:creationId xmlns:a16="http://schemas.microsoft.com/office/drawing/2014/main" id="{90F44210-C29F-4FC2-80E8-10969E666B29}"/>
              </a:ext>
            </a:extLst>
          </p:cNvPr>
          <p:cNvSpPr/>
          <p:nvPr/>
        </p:nvSpPr>
        <p:spPr>
          <a:xfrm>
            <a:off x="101600" y="6030913"/>
            <a:ext cx="8940800" cy="812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pic>
        <p:nvPicPr>
          <p:cNvPr id="38915" name="Immagine 11">
            <a:extLst>
              <a:ext uri="{FF2B5EF4-FFF2-40B4-BE49-F238E27FC236}">
                <a16:creationId xmlns:a16="http://schemas.microsoft.com/office/drawing/2014/main" id="{385F3AD9-8D95-4B70-BB63-CC2AF283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1476375"/>
            <a:ext cx="2882900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Titolo 3">
            <a:extLst>
              <a:ext uri="{FF2B5EF4-FFF2-40B4-BE49-F238E27FC236}">
                <a16:creationId xmlns:a16="http://schemas.microsoft.com/office/drawing/2014/main" id="{B99CDFA3-9733-41FF-833B-5BFEC7AA1E89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38917" name="Title 1">
            <a:extLst>
              <a:ext uri="{FF2B5EF4-FFF2-40B4-BE49-F238E27FC236}">
                <a16:creationId xmlns:a16="http://schemas.microsoft.com/office/drawing/2014/main" id="{6C6C30E2-616C-41A5-9F2B-FD82E47BAA49}"/>
              </a:ext>
            </a:extLst>
          </p:cNvPr>
          <p:cNvSpPr txBox="1">
            <a:spLocks/>
          </p:cNvSpPr>
          <p:nvPr/>
        </p:nvSpPr>
        <p:spPr bwMode="auto">
          <a:xfrm>
            <a:off x="457200" y="419100"/>
            <a:ext cx="82296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>
                <a:solidFill>
                  <a:srgbClr val="000000"/>
                </a:solidFill>
              </a:rPr>
              <a:t>A relevant result</a:t>
            </a:r>
          </a:p>
        </p:txBody>
      </p:sp>
      <p:pic>
        <p:nvPicPr>
          <p:cNvPr id="8" name="Immagine 7" descr="Schermata 2016-11-16 alle 11.30.41.png">
            <a:extLst>
              <a:ext uri="{FF2B5EF4-FFF2-40B4-BE49-F238E27FC236}">
                <a16:creationId xmlns:a16="http://schemas.microsoft.com/office/drawing/2014/main" id="{E5BC837F-15BB-4B3B-8351-3981D935A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517775"/>
            <a:ext cx="2425700" cy="2903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Schermata 2016-11-16 alle 11.45.33.png">
            <a:extLst>
              <a:ext uri="{FF2B5EF4-FFF2-40B4-BE49-F238E27FC236}">
                <a16:creationId xmlns:a16="http://schemas.microsoft.com/office/drawing/2014/main" id="{AAAAEA5E-1A36-4E67-AA03-B6FCC1108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660900"/>
            <a:ext cx="2941638" cy="129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68FD29-B31D-463B-993F-5C5253804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2919413"/>
            <a:ext cx="2043112" cy="2519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21" name="Gruppo 3">
            <a:extLst>
              <a:ext uri="{FF2B5EF4-FFF2-40B4-BE49-F238E27FC236}">
                <a16:creationId xmlns:a16="http://schemas.microsoft.com/office/drawing/2014/main" id="{17636798-F3C6-41A7-B4EF-70E24C3B53B1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3055938"/>
            <a:ext cx="2524125" cy="1968500"/>
            <a:chOff x="533400" y="2803363"/>
            <a:chExt cx="3595597" cy="2634912"/>
          </a:xfrm>
        </p:grpSpPr>
        <p:pic>
          <p:nvPicPr>
            <p:cNvPr id="38927" name="Immagine 1">
              <a:extLst>
                <a:ext uri="{FF2B5EF4-FFF2-40B4-BE49-F238E27FC236}">
                  <a16:creationId xmlns:a16="http://schemas.microsoft.com/office/drawing/2014/main" id="{2B887C87-889A-4AC6-A564-10FA8E569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18631"/>
              <a:ext cx="3595597" cy="22196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28" name="Immagine 2">
              <a:extLst>
                <a:ext uri="{FF2B5EF4-FFF2-40B4-BE49-F238E27FC236}">
                  <a16:creationId xmlns:a16="http://schemas.microsoft.com/office/drawing/2014/main" id="{B78430EA-14B7-4A14-939D-8A9AB6BD5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738" y="2803363"/>
              <a:ext cx="2026920" cy="420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922" name="Immagine 2">
            <a:extLst>
              <a:ext uri="{FF2B5EF4-FFF2-40B4-BE49-F238E27FC236}">
                <a16:creationId xmlns:a16="http://schemas.microsoft.com/office/drawing/2014/main" id="{59F28793-9A8C-457C-A9A3-09CF1B377D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046163"/>
            <a:ext cx="1116013" cy="419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CasellaDiTesto 2">
            <a:extLst>
              <a:ext uri="{FF2B5EF4-FFF2-40B4-BE49-F238E27FC236}">
                <a16:creationId xmlns:a16="http://schemas.microsoft.com/office/drawing/2014/main" id="{325603C5-16F5-4622-8D6A-7A1A7943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8" y="6253163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b="1"/>
              <a:t>2006</a:t>
            </a:r>
          </a:p>
        </p:txBody>
      </p:sp>
      <p:sp>
        <p:nvSpPr>
          <p:cNvPr id="38924" name="CasellaDiTesto 3">
            <a:extLst>
              <a:ext uri="{FF2B5EF4-FFF2-40B4-BE49-F238E27FC236}">
                <a16:creationId xmlns:a16="http://schemas.microsoft.com/office/drawing/2014/main" id="{09E26831-76A3-4346-AB66-87DA8A357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42050"/>
            <a:ext cx="69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b="1"/>
              <a:t>2017</a:t>
            </a:r>
          </a:p>
        </p:txBody>
      </p:sp>
      <p:pic>
        <p:nvPicPr>
          <p:cNvPr id="38925" name="Immagine 4">
            <a:extLst>
              <a:ext uri="{FF2B5EF4-FFF2-40B4-BE49-F238E27FC236}">
                <a16:creationId xmlns:a16="http://schemas.microsoft.com/office/drawing/2014/main" id="{D6631B22-CD98-4B27-BEBD-741A2C1C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465263"/>
            <a:ext cx="265112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Immagine 9" descr="Schermata 2016-11-16 alle 17.33.27.png">
            <a:extLst>
              <a:ext uri="{FF2B5EF4-FFF2-40B4-BE49-F238E27FC236}">
                <a16:creationId xmlns:a16="http://schemas.microsoft.com/office/drawing/2014/main" id="{A2B49135-D3E0-4445-9426-69803CE91D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1376363"/>
            <a:ext cx="18605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5" descr="Macintosh HD:private:var:folders:9r:cqsmc6508xl__v006s6l1ngh0000gn:T:TemporaryItems:Logo Marchio PFU Academy_orizzontale.pdf">
            <a:extLst>
              <a:ext uri="{FF2B5EF4-FFF2-40B4-BE49-F238E27FC236}">
                <a16:creationId xmlns:a16="http://schemas.microsoft.com/office/drawing/2014/main" id="{B294F5AD-3905-4BEE-BC36-E2F86F1B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41850" r="34422" b="43172"/>
          <a:stretch>
            <a:fillRect/>
          </a:stretch>
        </p:blipFill>
        <p:spPr bwMode="auto">
          <a:xfrm>
            <a:off x="160338" y="3308350"/>
            <a:ext cx="253047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magine 1.png">
            <a:extLst>
              <a:ext uri="{FF2B5EF4-FFF2-40B4-BE49-F238E27FC236}">
                <a16:creationId xmlns:a16="http://schemas.microsoft.com/office/drawing/2014/main" id="{D7E058D2-D5B5-4D34-925C-5B00F8DCC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8" y="1265382"/>
            <a:ext cx="3132961" cy="1972242"/>
          </a:xfrm>
          <a:prstGeom prst="round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Immagine 8.png">
            <a:extLst>
              <a:ext uri="{FF2B5EF4-FFF2-40B4-BE49-F238E27FC236}">
                <a16:creationId xmlns:a16="http://schemas.microsoft.com/office/drawing/2014/main" id="{2D0CB113-8746-430A-A4DF-478C8286B2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288" y="2592960"/>
            <a:ext cx="3306781" cy="2038034"/>
          </a:xfrm>
          <a:prstGeom prst="round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Immagine 7" descr="Schermata 2013-10-22 alle 16.22.21.png">
            <a:extLst>
              <a:ext uri="{FF2B5EF4-FFF2-40B4-BE49-F238E27FC236}">
                <a16:creationId xmlns:a16="http://schemas.microsoft.com/office/drawing/2014/main" id="{2B9D91D2-BCD0-4F21-9F36-B838A377D6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73" y="1867450"/>
            <a:ext cx="202826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6" name="Immagine 1">
            <a:extLst>
              <a:ext uri="{FF2B5EF4-FFF2-40B4-BE49-F238E27FC236}">
                <a16:creationId xmlns:a16="http://schemas.microsoft.com/office/drawing/2014/main" id="{83FCB27B-04E8-4A5E-8E52-EA0534987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25975"/>
            <a:ext cx="1371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itolo 1">
            <a:extLst>
              <a:ext uri="{FF2B5EF4-FFF2-40B4-BE49-F238E27FC236}">
                <a16:creationId xmlns:a16="http://schemas.microsoft.com/office/drawing/2014/main" id="{7FA48873-2AF3-42FD-9073-4D00767AF33E}"/>
              </a:ext>
            </a:extLst>
          </p:cNvPr>
          <p:cNvSpPr txBox="1">
            <a:spLocks/>
          </p:cNvSpPr>
          <p:nvPr/>
        </p:nvSpPr>
        <p:spPr bwMode="auto">
          <a:xfrm>
            <a:off x="457200" y="2905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Education</a:t>
            </a:r>
          </a:p>
        </p:txBody>
      </p:sp>
      <p:sp>
        <p:nvSpPr>
          <p:cNvPr id="40968" name="Segnaposto numero diapositiva 1">
            <a:extLst>
              <a:ext uri="{FF2B5EF4-FFF2-40B4-BE49-F238E27FC236}">
                <a16:creationId xmlns:a16="http://schemas.microsoft.com/office/drawing/2014/main" id="{8DA7BE28-33F9-4890-9D15-7E444C3CE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3118A5-2D8C-4E13-9125-6851D6EC6966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16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BD99B2-E807-40D3-9C10-2AF9E60F0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70" y="4473165"/>
            <a:ext cx="3392130" cy="2261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1">
            <a:extLst>
              <a:ext uri="{FF2B5EF4-FFF2-40B4-BE49-F238E27FC236}">
                <a16:creationId xmlns:a16="http://schemas.microsoft.com/office/drawing/2014/main" id="{A2C83CD6-C346-422F-89BB-361C2888354C}"/>
              </a:ext>
            </a:extLst>
          </p:cNvPr>
          <p:cNvSpPr txBox="1">
            <a:spLocks/>
          </p:cNvSpPr>
          <p:nvPr/>
        </p:nvSpPr>
        <p:spPr bwMode="auto">
          <a:xfrm>
            <a:off x="457200" y="2905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699" rIns="91399" bIns="4569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/>
              <a:t>Education – 2 </a:t>
            </a:r>
          </a:p>
        </p:txBody>
      </p:sp>
      <p:pic>
        <p:nvPicPr>
          <p:cNvPr id="41987" name="Immagine 9" descr="Schermata 2015-11-06 alle 12.18.39.png">
            <a:extLst>
              <a:ext uri="{FF2B5EF4-FFF2-40B4-BE49-F238E27FC236}">
                <a16:creationId xmlns:a16="http://schemas.microsoft.com/office/drawing/2014/main" id="{42C503C2-92B8-4FD1-82F3-B5C220652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8275"/>
            <a:ext cx="1743075" cy="247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Immagine 11">
            <a:extLst>
              <a:ext uri="{FF2B5EF4-FFF2-40B4-BE49-F238E27FC236}">
                <a16:creationId xmlns:a16="http://schemas.microsoft.com/office/drawing/2014/main" id="{57481CD3-EE51-4795-A9A8-DFE4958A5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1433513"/>
            <a:ext cx="1765300" cy="250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Immagine 12">
            <a:extLst>
              <a:ext uri="{FF2B5EF4-FFF2-40B4-BE49-F238E27FC236}">
                <a16:creationId xmlns:a16="http://schemas.microsoft.com/office/drawing/2014/main" id="{B9CDE449-7B70-45B6-A713-BD3AA6EB1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38613"/>
            <a:ext cx="17653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Immagine 13">
            <a:extLst>
              <a:ext uri="{FF2B5EF4-FFF2-40B4-BE49-F238E27FC236}">
                <a16:creationId xmlns:a16="http://schemas.microsoft.com/office/drawing/2014/main" id="{4A3A8EC4-EB1E-4283-832E-9CB821018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433513"/>
            <a:ext cx="1763712" cy="2503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Immagine 14">
            <a:extLst>
              <a:ext uri="{FF2B5EF4-FFF2-40B4-BE49-F238E27FC236}">
                <a16:creationId xmlns:a16="http://schemas.microsoft.com/office/drawing/2014/main" id="{CE106B9F-3FA7-4C36-9EDF-F307319F0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1433513"/>
            <a:ext cx="1760537" cy="250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Immagine 15">
            <a:extLst>
              <a:ext uri="{FF2B5EF4-FFF2-40B4-BE49-F238E27FC236}">
                <a16:creationId xmlns:a16="http://schemas.microsoft.com/office/drawing/2014/main" id="{4162D323-7CEC-4F3D-B419-BC5BE1B50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4143375"/>
            <a:ext cx="1763712" cy="2497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Immagine 1">
            <a:extLst>
              <a:ext uri="{FF2B5EF4-FFF2-40B4-BE49-F238E27FC236}">
                <a16:creationId xmlns:a16="http://schemas.microsoft.com/office/drawing/2014/main" id="{16ECBF6C-464B-4753-B23D-002F6C72B6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138613"/>
            <a:ext cx="1766887" cy="250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Immagine 2">
            <a:extLst>
              <a:ext uri="{FF2B5EF4-FFF2-40B4-BE49-F238E27FC236}">
                <a16:creationId xmlns:a16="http://schemas.microsoft.com/office/drawing/2014/main" id="{94B2BE89-BAB3-4EE7-B680-B85AC1F32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138613"/>
            <a:ext cx="1757362" cy="250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5" name="Segnaposto numero diapositiva 1">
            <a:extLst>
              <a:ext uri="{FF2B5EF4-FFF2-40B4-BE49-F238E27FC236}">
                <a16:creationId xmlns:a16="http://schemas.microsoft.com/office/drawing/2014/main" id="{5C152105-BD7B-4C5B-B0D9-D7C269EC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13D75C-6AF9-4146-9466-579886C8EFD3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17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3">
            <a:extLst>
              <a:ext uri="{FF2B5EF4-FFF2-40B4-BE49-F238E27FC236}">
                <a16:creationId xmlns:a16="http://schemas.microsoft.com/office/drawing/2014/main" id="{4583177E-BAA3-4053-AF39-E29089160BF6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34819" name="Titolo 3">
            <a:extLst>
              <a:ext uri="{FF2B5EF4-FFF2-40B4-BE49-F238E27FC236}">
                <a16:creationId xmlns:a16="http://schemas.microsoft.com/office/drawing/2014/main" id="{9274AC6A-4FB3-496F-B631-FD1097B0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409575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>
                <a:ea typeface="MS PGothic" panose="020B0600070205080204" pitchFamily="34" charset="-128"/>
              </a:rPr>
              <a:t>Yesterday, </a:t>
            </a:r>
            <a:r>
              <a:rPr lang="it-IT" altLang="it-IT" sz="3080" dirty="0" err="1">
                <a:ea typeface="MS PGothic" panose="020B0600070205080204" pitchFamily="34" charset="-128"/>
              </a:rPr>
              <a:t>at</a:t>
            </a:r>
            <a:r>
              <a:rPr lang="it-IT" altLang="it-IT" sz="3080" dirty="0">
                <a:ea typeface="MS PGothic" panose="020B0600070205080204" pitchFamily="34" charset="-128"/>
              </a:rPr>
              <a:t> the </a:t>
            </a:r>
            <a:r>
              <a:rPr lang="it-IT" altLang="it-IT" sz="3080" dirty="0" err="1">
                <a:ea typeface="MS PGothic" panose="020B0600070205080204" pitchFamily="34" charset="-128"/>
              </a:rPr>
              <a:t>entrance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21509" name="Immagine 2">
            <a:extLst>
              <a:ext uri="{FF2B5EF4-FFF2-40B4-BE49-F238E27FC236}">
                <a16:creationId xmlns:a16="http://schemas.microsoft.com/office/drawing/2014/main" id="{47D1B27C-D366-4513-98DA-73B15EF540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14" y="1395809"/>
            <a:ext cx="2808287" cy="352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21510" name="Immagine 5">
            <a:extLst>
              <a:ext uri="{FF2B5EF4-FFF2-40B4-BE49-F238E27FC236}">
                <a16:creationId xmlns:a16="http://schemas.microsoft.com/office/drawing/2014/main" id="{6E935601-DC35-4661-9DCF-4C80CD1697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1531753"/>
            <a:ext cx="3671888" cy="2591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21511" name="Immagine 3">
            <a:extLst>
              <a:ext uri="{FF2B5EF4-FFF2-40B4-BE49-F238E27FC236}">
                <a16:creationId xmlns:a16="http://schemas.microsoft.com/office/drawing/2014/main" id="{7D791B93-303D-4FCA-99EC-9DF582E08A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09307"/>
            <a:ext cx="2716213" cy="3409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39951294-2E27-49B2-9CF7-78C63B8541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531660"/>
            <a:ext cx="3671888" cy="2591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45064" name="Segnaposto numero diapositiva 1">
            <a:extLst>
              <a:ext uri="{FF2B5EF4-FFF2-40B4-BE49-F238E27FC236}">
                <a16:creationId xmlns:a16="http://schemas.microsoft.com/office/drawing/2014/main" id="{C7896167-815A-4996-9D19-30B7C11F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5A6B77-912F-4A81-B0A7-BF35CBDC7532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18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3">
            <a:extLst>
              <a:ext uri="{FF2B5EF4-FFF2-40B4-BE49-F238E27FC236}">
                <a16:creationId xmlns:a16="http://schemas.microsoft.com/office/drawing/2014/main" id="{947590A0-9A90-4402-A548-5498DBC20792}"/>
              </a:ext>
            </a:extLst>
          </p:cNvPr>
          <p:cNvSpPr txBox="1">
            <a:spLocks/>
          </p:cNvSpPr>
          <p:nvPr/>
        </p:nvSpPr>
        <p:spPr bwMode="auto">
          <a:xfrm>
            <a:off x="414338" y="49530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36867" name="Titolo 3">
            <a:extLst>
              <a:ext uri="{FF2B5EF4-FFF2-40B4-BE49-F238E27FC236}">
                <a16:creationId xmlns:a16="http://schemas.microsoft.com/office/drawing/2014/main" id="{DD971165-1C84-455E-8B01-305B82F0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587375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 err="1">
                <a:ea typeface="MS PGothic" panose="020B0600070205080204" pitchFamily="34" charset="-128"/>
              </a:rPr>
              <a:t>Today</a:t>
            </a:r>
            <a:r>
              <a:rPr lang="it-IT" altLang="it-IT" sz="3080" dirty="0">
                <a:ea typeface="MS PGothic" panose="020B0600070205080204" pitchFamily="34" charset="-128"/>
              </a:rPr>
              <a:t> 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23559" name="Immagine 3">
            <a:extLst>
              <a:ext uri="{FF2B5EF4-FFF2-40B4-BE49-F238E27FC236}">
                <a16:creationId xmlns:a16="http://schemas.microsoft.com/office/drawing/2014/main" id="{E1E56A73-5DBE-437C-96A7-21BBF79648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1500381"/>
            <a:ext cx="4518025" cy="2877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3558" name="Immagine 6">
            <a:extLst>
              <a:ext uri="{FF2B5EF4-FFF2-40B4-BE49-F238E27FC236}">
                <a16:creationId xmlns:a16="http://schemas.microsoft.com/office/drawing/2014/main" id="{468919E7-AB59-4B6B-BCC8-0C3F6CFAF3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082" y="3767811"/>
            <a:ext cx="4186237" cy="262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4A7BC0D-980A-4550-9EE0-BF8F7FB2F9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955" y="1743027"/>
            <a:ext cx="3131840" cy="195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87CBB9B-063A-4A62-97AE-4C3484003B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82" y="4635399"/>
            <a:ext cx="2984425" cy="191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2" name="Segnaposto numero diapositiva 2">
            <a:extLst>
              <a:ext uri="{FF2B5EF4-FFF2-40B4-BE49-F238E27FC236}">
                <a16:creationId xmlns:a16="http://schemas.microsoft.com/office/drawing/2014/main" id="{F5F0A0E7-B120-4412-B6A3-965ED32F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488183-4634-4E99-B94A-91A729926446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19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3">
            <a:extLst>
              <a:ext uri="{FF2B5EF4-FFF2-40B4-BE49-F238E27FC236}">
                <a16:creationId xmlns:a16="http://schemas.microsoft.com/office/drawing/2014/main" id="{1639AED0-3C0C-472B-AD17-6B02494456E2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 dirty="0"/>
          </a:p>
        </p:txBody>
      </p:sp>
      <p:sp>
        <p:nvSpPr>
          <p:cNvPr id="17411" name="Title 1">
            <a:extLst>
              <a:ext uri="{FF2B5EF4-FFF2-40B4-BE49-F238E27FC236}">
                <a16:creationId xmlns:a16="http://schemas.microsoft.com/office/drawing/2014/main" id="{1FAD290C-254D-4F0F-8B83-387E7BD5CF07}"/>
              </a:ext>
            </a:extLst>
          </p:cNvPr>
          <p:cNvSpPr txBox="1">
            <a:spLocks/>
          </p:cNvSpPr>
          <p:nvPr/>
        </p:nvSpPr>
        <p:spPr bwMode="auto">
          <a:xfrm>
            <a:off x="457200" y="419100"/>
            <a:ext cx="82296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3200">
                <a:solidFill>
                  <a:srgbClr val="000000"/>
                </a:solidFill>
              </a:rPr>
              <a:t>Ecopneus</a:t>
            </a:r>
            <a:r>
              <a:rPr lang="it-IT" altLang="it-IT" sz="3200">
                <a:solidFill>
                  <a:srgbClr val="000000"/>
                </a:solidFill>
              </a:rPr>
              <a:t>’ mission</a:t>
            </a:r>
          </a:p>
        </p:txBody>
      </p:sp>
      <p:sp>
        <p:nvSpPr>
          <p:cNvPr id="17412" name="Segnaposto contenuto 5">
            <a:extLst>
              <a:ext uri="{FF2B5EF4-FFF2-40B4-BE49-F238E27FC236}">
                <a16:creationId xmlns:a16="http://schemas.microsoft.com/office/drawing/2014/main" id="{3B4B129E-719D-48FB-92A9-8C9BCA0E8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04963"/>
            <a:ext cx="6478588" cy="4167187"/>
          </a:xfrm>
        </p:spPr>
        <p:txBody>
          <a:bodyPr/>
          <a:lstStyle/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>
                <a:cs typeface="Arial" panose="020B0604020202020204" pitchFamily="34" charset="0"/>
              </a:rPr>
              <a:t>To satisfy all </a:t>
            </a:r>
            <a:r>
              <a:rPr lang="it-IT" altLang="it-IT" b="1">
                <a:solidFill>
                  <a:srgbClr val="007540"/>
                </a:solidFill>
                <a:cs typeface="Arial" panose="020B0604020202020204" pitchFamily="34" charset="0"/>
              </a:rPr>
              <a:t>stakeholders’ </a:t>
            </a:r>
            <a:r>
              <a:rPr lang="it-IT" altLang="it-IT">
                <a:cs typeface="Arial" panose="020B0604020202020204" pitchFamily="34" charset="0"/>
              </a:rPr>
              <a:t>legitimate</a:t>
            </a:r>
            <a:r>
              <a:rPr lang="it-IT" altLang="it-IT" b="1">
                <a:solidFill>
                  <a:srgbClr val="007540"/>
                </a:solidFill>
                <a:cs typeface="Arial" panose="020B0604020202020204" pitchFamily="34" charset="0"/>
              </a:rPr>
              <a:t> </a:t>
            </a:r>
            <a:r>
              <a:rPr lang="it-IT" altLang="it-IT">
                <a:cs typeface="Arial" panose="020B0604020202020204" pitchFamily="34" charset="0"/>
              </a:rPr>
              <a:t>expectations, with full compliance of the </a:t>
            </a:r>
            <a:r>
              <a:rPr lang="it-IT" altLang="it-IT" b="1">
                <a:solidFill>
                  <a:srgbClr val="007540"/>
                </a:solidFill>
                <a:cs typeface="Arial" panose="020B0604020202020204" pitchFamily="34" charset="0"/>
              </a:rPr>
              <a:t>ethical</a:t>
            </a:r>
            <a:r>
              <a:rPr lang="it-IT" altLang="it-IT">
                <a:cs typeface="Arial" panose="020B0604020202020204" pitchFamily="34" charset="0"/>
              </a:rPr>
              <a:t> rules</a:t>
            </a:r>
            <a:endParaRPr lang="it-IT" altLang="it-IT" b="1">
              <a:solidFill>
                <a:srgbClr val="007540"/>
              </a:solidFill>
              <a:cs typeface="Arial" panose="020B0604020202020204" pitchFamily="34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it-IT" altLang="it-IT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it-IT" altLang="it-IT" sz="2400">
                <a:cs typeface="Arial" panose="020B0604020202020204" pitchFamily="34" charset="0"/>
              </a:rPr>
              <a:t>First </a:t>
            </a:r>
            <a:r>
              <a:rPr lang="it-IT" altLang="it-IT" sz="2400" b="1">
                <a:solidFill>
                  <a:srgbClr val="007540"/>
                </a:solidFill>
                <a:cs typeface="Arial" panose="020B0604020202020204" pitchFamily="34" charset="0"/>
              </a:rPr>
              <a:t>recycling</a:t>
            </a:r>
            <a:r>
              <a:rPr lang="it-IT" altLang="it-IT" sz="2400">
                <a:cs typeface="Arial" panose="020B0604020202020204" pitchFamily="34" charset="0"/>
              </a:rPr>
              <a:t>, then </a:t>
            </a:r>
            <a:r>
              <a:rPr lang="it-IT" altLang="it-IT" sz="2400" b="1">
                <a:solidFill>
                  <a:srgbClr val="007540"/>
                </a:solidFill>
                <a:cs typeface="Arial" panose="020B0604020202020204" pitchFamily="34" charset="0"/>
              </a:rPr>
              <a:t>energy recovery</a:t>
            </a:r>
          </a:p>
          <a:p>
            <a:pPr>
              <a:spcBef>
                <a:spcPts val="1200"/>
              </a:spcBef>
            </a:pPr>
            <a:endParaRPr lang="it-IT" altLang="it-IT" sz="240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it-IT" altLang="it-IT" sz="2400">
                <a:cs typeface="Arial" panose="020B0604020202020204" pitchFamily="34" charset="0"/>
              </a:rPr>
              <a:t>To reduce (cancel) the consumers’ </a:t>
            </a:r>
            <a:r>
              <a:rPr lang="it-IT" altLang="it-IT" sz="2400" b="1">
                <a:solidFill>
                  <a:srgbClr val="007540"/>
                </a:solidFill>
                <a:cs typeface="Arial" panose="020B0604020202020204" pitchFamily="34" charset="0"/>
              </a:rPr>
              <a:t>eco-contribution</a:t>
            </a:r>
          </a:p>
        </p:txBody>
      </p:sp>
      <p:sp>
        <p:nvSpPr>
          <p:cNvPr id="17413" name="Segnaposto numero diapositiva 1">
            <a:extLst>
              <a:ext uri="{FF2B5EF4-FFF2-40B4-BE49-F238E27FC236}">
                <a16:creationId xmlns:a16="http://schemas.microsoft.com/office/drawing/2014/main" id="{EEB54B59-BF1C-4F3A-A3CA-49C1876B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973D6D-86CE-4D1F-BB59-05DF722C0443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2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7CBBF8-9237-4B77-A510-7996CBF172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32" y="3346520"/>
            <a:ext cx="3146964" cy="2228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915" name="Titolo 3">
            <a:extLst>
              <a:ext uri="{FF2B5EF4-FFF2-40B4-BE49-F238E27FC236}">
                <a16:creationId xmlns:a16="http://schemas.microsoft.com/office/drawing/2014/main" id="{D5C21BD0-B3BA-48BA-9E34-013B91B48FF2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38916" name="Titolo 3">
            <a:extLst>
              <a:ext uri="{FF2B5EF4-FFF2-40B4-BE49-F238E27FC236}">
                <a16:creationId xmlns:a16="http://schemas.microsoft.com/office/drawing/2014/main" id="{BFA11A13-6EC2-40A4-B832-4C7446DB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514350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>
                <a:ea typeface="MS PGothic" panose="020B0600070205080204" pitchFamily="34" charset="-128"/>
              </a:rPr>
              <a:t>Yesterday, inside the </a:t>
            </a:r>
            <a:r>
              <a:rPr lang="it-IT" altLang="it-IT" sz="3080" dirty="0" err="1">
                <a:ea typeface="MS PGothic" panose="020B0600070205080204" pitchFamily="34" charset="-128"/>
              </a:rPr>
              <a:t>granulation</a:t>
            </a:r>
            <a:r>
              <a:rPr lang="it-IT" altLang="it-IT" sz="3080" dirty="0">
                <a:ea typeface="MS PGothic" panose="020B0600070205080204" pitchFamily="34" charset="-128"/>
              </a:rPr>
              <a:t> </a:t>
            </a:r>
            <a:r>
              <a:rPr lang="it-IT" altLang="it-IT" sz="3080" dirty="0" err="1">
                <a:ea typeface="MS PGothic" panose="020B0600070205080204" pitchFamily="34" charset="-128"/>
              </a:rPr>
              <a:t>sites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25606" name="Immagine 2">
            <a:extLst>
              <a:ext uri="{FF2B5EF4-FFF2-40B4-BE49-F238E27FC236}">
                <a16:creationId xmlns:a16="http://schemas.microsoft.com/office/drawing/2014/main" id="{E5425643-07E1-4295-903B-93832798D2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696" y="3631330"/>
            <a:ext cx="2077684" cy="293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857AE0A-F42A-46AA-9FA9-9DEB6639BE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673" y="1519159"/>
            <a:ext cx="3525058" cy="2281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5" name="Immagine 1">
            <a:extLst>
              <a:ext uri="{FF2B5EF4-FFF2-40B4-BE49-F238E27FC236}">
                <a16:creationId xmlns:a16="http://schemas.microsoft.com/office/drawing/2014/main" id="{450711D3-0575-4604-BC84-8D7ED0DC13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96135"/>
            <a:ext cx="3348037" cy="2100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3B84950-70BC-43BB-B1D8-65B5AA66B4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698" y="4154601"/>
            <a:ext cx="3035829" cy="2142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9161" name="Segnaposto numero diapositiva 4">
            <a:extLst>
              <a:ext uri="{FF2B5EF4-FFF2-40B4-BE49-F238E27FC236}">
                <a16:creationId xmlns:a16="http://schemas.microsoft.com/office/drawing/2014/main" id="{14162045-5D11-4FB9-8130-D532D7C6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600825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74379A-E6FC-415F-8A69-3159C6612EC1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20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3">
            <a:extLst>
              <a:ext uri="{FF2B5EF4-FFF2-40B4-BE49-F238E27FC236}">
                <a16:creationId xmlns:a16="http://schemas.microsoft.com/office/drawing/2014/main" id="{A76723B0-D562-4531-ACCB-606EDA1C19D4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40963" name="Titolo 3">
            <a:extLst>
              <a:ext uri="{FF2B5EF4-FFF2-40B4-BE49-F238E27FC236}">
                <a16:creationId xmlns:a16="http://schemas.microsoft.com/office/drawing/2014/main" id="{0AC5A552-E3EB-43AB-954F-BA1E61A3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514350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 err="1">
                <a:ea typeface="MS PGothic" panose="020B0600070205080204" pitchFamily="34" charset="-128"/>
              </a:rPr>
              <a:t>Today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B2ECF96-8748-4263-BDB8-5D1D583333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4618" y="1348578"/>
            <a:ext cx="4159250" cy="260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AF2C3EF-83A2-4397-A6D6-CE875EA4E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57" y="1365354"/>
            <a:ext cx="4254420" cy="267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Immagine 5">
            <a:extLst>
              <a:ext uri="{FF2B5EF4-FFF2-40B4-BE49-F238E27FC236}">
                <a16:creationId xmlns:a16="http://schemas.microsoft.com/office/drawing/2014/main" id="{0F769FE6-F416-4825-B6B9-69A5F3593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5576888"/>
            <a:ext cx="915987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" descr="http://www.uni.com/images/logo_uni.jpg">
            <a:hlinkClick r:id="rId6"/>
            <a:extLst>
              <a:ext uri="{FF2B5EF4-FFF2-40B4-BE49-F238E27FC236}">
                <a16:creationId xmlns:a16="http://schemas.microsoft.com/office/drawing/2014/main" id="{D12C4FA2-D210-4A05-977B-16789CC1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9067">
            <a:off x="6870700" y="5748338"/>
            <a:ext cx="1293813" cy="35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Immagine 13">
            <a:extLst>
              <a:ext uri="{FF2B5EF4-FFF2-40B4-BE49-F238E27FC236}">
                <a16:creationId xmlns:a16="http://schemas.microsoft.com/office/drawing/2014/main" id="{21788483-9D46-4D80-B074-DA2389F45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75" y="4524375"/>
            <a:ext cx="205263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Immagine 8">
            <a:extLst>
              <a:ext uri="{FF2B5EF4-FFF2-40B4-BE49-F238E27FC236}">
                <a16:creationId xmlns:a16="http://schemas.microsoft.com/office/drawing/2014/main" id="{5B41BE57-E90A-48A4-B314-122DA1D69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762375"/>
            <a:ext cx="2008188" cy="2584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EBB4712-1B28-4A2D-8395-A4A162A8AB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67" y="4173827"/>
            <a:ext cx="3322844" cy="2084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1" name="Segnaposto numero diapositiva 3">
            <a:extLst>
              <a:ext uri="{FF2B5EF4-FFF2-40B4-BE49-F238E27FC236}">
                <a16:creationId xmlns:a16="http://schemas.microsoft.com/office/drawing/2014/main" id="{99F0A69F-E27B-4B3C-8A97-07E8E625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D02837-CC01-416B-8293-0B303FB0CFDE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21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C74ADF-ED10-4423-8C21-C65094DFFB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413944"/>
            <a:ext cx="4016097" cy="211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1" name="Titolo 3">
            <a:extLst>
              <a:ext uri="{FF2B5EF4-FFF2-40B4-BE49-F238E27FC236}">
                <a16:creationId xmlns:a16="http://schemas.microsoft.com/office/drawing/2014/main" id="{452DF597-AE7A-43A5-AACB-63FF3F566F28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43012" name="Titolo 3">
            <a:extLst>
              <a:ext uri="{FF2B5EF4-FFF2-40B4-BE49-F238E27FC236}">
                <a16:creationId xmlns:a16="http://schemas.microsoft.com/office/drawing/2014/main" id="{58E11DD2-F3F4-4524-9C1E-907839312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514350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>
                <a:ea typeface="MS PGothic" panose="020B0600070205080204" pitchFamily="34" charset="-128"/>
              </a:rPr>
              <a:t>Yesterday </a:t>
            </a:r>
            <a:r>
              <a:rPr lang="it-IT" altLang="it-IT" sz="3080" dirty="0" err="1">
                <a:ea typeface="MS PGothic" panose="020B0600070205080204" pitchFamily="34" charset="-128"/>
              </a:rPr>
              <a:t>deliveries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4099D1-B138-4E7D-A2A5-F0CBDB0CDF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545" y="4398652"/>
            <a:ext cx="2986680" cy="210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8430737-6FE3-4284-A225-4D28809434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7039" y="3437250"/>
            <a:ext cx="2762769" cy="1949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1" name="Immagine 3" descr="image010">
            <a:extLst>
              <a:ext uri="{FF2B5EF4-FFF2-40B4-BE49-F238E27FC236}">
                <a16:creationId xmlns:a16="http://schemas.microsoft.com/office/drawing/2014/main" id="{6B6A93EF-EDAE-44D5-991B-3FF0C6D9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931" y="1419665"/>
            <a:ext cx="4130293" cy="2182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057CB09-580B-4493-872E-93C1CF83F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420813"/>
            <a:ext cx="3776662" cy="26527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Segnaposto numero diapositiva 5">
            <a:extLst>
              <a:ext uri="{FF2B5EF4-FFF2-40B4-BE49-F238E27FC236}">
                <a16:creationId xmlns:a16="http://schemas.microsoft.com/office/drawing/2014/main" id="{5972ED33-261E-4F89-B346-8EB9C28F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354DC5-6E9D-41C7-9611-640D12A69187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22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3">
            <a:extLst>
              <a:ext uri="{FF2B5EF4-FFF2-40B4-BE49-F238E27FC236}">
                <a16:creationId xmlns:a16="http://schemas.microsoft.com/office/drawing/2014/main" id="{D5CC26DA-DC81-47EB-B501-E459D07E6FDC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45059" name="Titolo 3">
            <a:extLst>
              <a:ext uri="{FF2B5EF4-FFF2-40B4-BE49-F238E27FC236}">
                <a16:creationId xmlns:a16="http://schemas.microsoft.com/office/drawing/2014/main" id="{1F621626-2AA5-4057-8284-68D7D3D1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514350"/>
            <a:ext cx="6840537" cy="747713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altLang="it-IT" sz="3080" dirty="0" err="1">
                <a:ea typeface="MS PGothic" panose="020B0600070205080204" pitchFamily="34" charset="-128"/>
              </a:rPr>
              <a:t>Today</a:t>
            </a:r>
            <a:endParaRPr lang="it-IT" altLang="it-IT" sz="3080" i="1" dirty="0">
              <a:solidFill>
                <a:srgbClr val="FF0000"/>
              </a:solidFill>
              <a:ea typeface="MS PGothic" panose="020B0600070205080204" pitchFamily="34" charset="-128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A7D667-5BFA-4192-8D5A-70B86B2D89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124" y="1606341"/>
            <a:ext cx="2593635" cy="162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684192-2BF9-46C3-BC25-8F79743B33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84" y="3919294"/>
            <a:ext cx="4024799" cy="2518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8DAF29-286B-4CEF-927E-5279F0CDD1C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606341"/>
            <a:ext cx="3561998" cy="222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BE33D2-3404-4FC9-AF55-59BF0F8120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45" y="3699878"/>
            <a:ext cx="3672681" cy="2304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4" name="Immagine 14">
            <a:extLst>
              <a:ext uri="{FF2B5EF4-FFF2-40B4-BE49-F238E27FC236}">
                <a16:creationId xmlns:a16="http://schemas.microsoft.com/office/drawing/2014/main" id="{40922BD0-65C6-46D4-95A2-BDADCFDEE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2260600"/>
            <a:ext cx="147955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Segnaposto numero diapositiva 1">
            <a:extLst>
              <a:ext uri="{FF2B5EF4-FFF2-40B4-BE49-F238E27FC236}">
                <a16:creationId xmlns:a16="http://schemas.microsoft.com/office/drawing/2014/main" id="{817187E5-CBA8-42FD-BFB8-17823D04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4C0B6E-54E9-40E2-B301-8943EBBAE278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23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834171C-55A0-4A75-9561-FAAE0059E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663" y="2852738"/>
            <a:ext cx="6400800" cy="2976562"/>
          </a:xfrm>
        </p:spPr>
        <p:txBody>
          <a:bodyPr rtlCol="0">
            <a:norm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n-US" sz="1800" dirty="0">
                <a:solidFill>
                  <a:schemeClr val="accent1"/>
                </a:solidFill>
              </a:rPr>
              <a:t>THANK YOU FOR YOUR ATTENTION</a:t>
            </a:r>
          </a:p>
          <a:p>
            <a:pPr algn="l" eaLnBrk="1" hangingPunct="1">
              <a:spcBef>
                <a:spcPct val="0"/>
              </a:spcBef>
              <a:defRPr/>
            </a:pPr>
            <a:endParaRPr lang="en-US" sz="1800" dirty="0">
              <a:solidFill>
                <a:srgbClr val="75B96C"/>
              </a:solidFill>
            </a:endParaRPr>
          </a:p>
          <a:p>
            <a:pPr algn="l" eaLnBrk="1" hangingPunct="1">
              <a:spcBef>
                <a:spcPct val="0"/>
              </a:spcBef>
              <a:defRPr/>
            </a:pPr>
            <a:endParaRPr lang="en-US" sz="1800" dirty="0">
              <a:solidFill>
                <a:srgbClr val="75B96C"/>
              </a:solidFill>
            </a:endParaRPr>
          </a:p>
          <a:p>
            <a:pPr algn="l" eaLnBrk="1" hangingPunct="1">
              <a:spcBef>
                <a:spcPct val="0"/>
              </a:spcBef>
              <a:defRPr/>
            </a:pPr>
            <a:endParaRPr lang="en-US" sz="1800" dirty="0">
              <a:solidFill>
                <a:srgbClr val="75B96C"/>
              </a:solidFill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n-US" sz="1800" dirty="0">
                <a:solidFill>
                  <a:schemeClr val="tx1"/>
                </a:solidFill>
              </a:rPr>
              <a:t>Daniele Fornai</a:t>
            </a:r>
          </a:p>
          <a:p>
            <a:pPr algn="l" eaLnBrk="1" hangingPunct="1">
              <a:spcBef>
                <a:spcPct val="0"/>
              </a:spcBef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hlinkClick r:id="rId3"/>
              </a:rPr>
              <a:t>d.fornai@ecopneus.it</a:t>
            </a:r>
            <a:endParaRPr lang="en-US" sz="1800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n-US" sz="1800" dirty="0">
                <a:solidFill>
                  <a:schemeClr val="tx1"/>
                </a:solidFill>
              </a:rPr>
              <a:t>+393459107364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it-IT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115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3">
            <a:extLst>
              <a:ext uri="{FF2B5EF4-FFF2-40B4-BE49-F238E27FC236}">
                <a16:creationId xmlns:a16="http://schemas.microsoft.com/office/drawing/2014/main" id="{61AEEBEE-91B3-4F19-A248-599CD33CC1A9}"/>
              </a:ext>
            </a:extLst>
          </p:cNvPr>
          <p:cNvSpPr txBox="1">
            <a:spLocks/>
          </p:cNvSpPr>
          <p:nvPr/>
        </p:nvSpPr>
        <p:spPr bwMode="auto">
          <a:xfrm>
            <a:off x="550863" y="352425"/>
            <a:ext cx="75184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15" tIns="39107" rIns="78215" bIns="3910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3251" dirty="0"/>
              <a:t>ELT </a:t>
            </a:r>
            <a:r>
              <a:rPr lang="it-IT" altLang="it-IT" sz="3251" dirty="0" err="1"/>
              <a:t>collection</a:t>
            </a:r>
            <a:r>
              <a:rPr lang="it-IT" altLang="it-IT" sz="3251" dirty="0"/>
              <a:t> </a:t>
            </a:r>
            <a:r>
              <a:rPr lang="it-IT" altLang="it-IT" sz="3251" dirty="0" err="1"/>
              <a:t>since</a:t>
            </a:r>
            <a:r>
              <a:rPr lang="it-IT" altLang="it-IT" sz="3251" dirty="0"/>
              <a:t> the </a:t>
            </a:r>
            <a:r>
              <a:rPr lang="it-IT" altLang="it-IT" sz="3251" dirty="0" err="1"/>
              <a:t>beginning</a:t>
            </a:r>
            <a:endParaRPr lang="it-IT" altLang="it-IT" sz="3251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03B582F-3E57-44A8-B7E2-3FF05DBD5C84}"/>
              </a:ext>
            </a:extLst>
          </p:cNvPr>
          <p:cNvSpPr>
            <a:spLocks noChangeAspect="1"/>
          </p:cNvSpPr>
          <p:nvPr/>
        </p:nvSpPr>
        <p:spPr>
          <a:xfrm>
            <a:off x="6975475" y="3736975"/>
            <a:ext cx="1693863" cy="1695450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82" b="1" dirty="0">
                <a:solidFill>
                  <a:srgbClr val="008000"/>
                </a:solidFill>
              </a:rPr>
              <a:t>16.423 </a:t>
            </a:r>
            <a:br>
              <a:rPr lang="it-IT" sz="1882" b="1" dirty="0">
                <a:solidFill>
                  <a:srgbClr val="008000"/>
                </a:solidFill>
              </a:rPr>
            </a:br>
            <a:r>
              <a:rPr lang="it-IT" sz="1882" b="1" dirty="0" err="1">
                <a:solidFill>
                  <a:srgbClr val="008000"/>
                </a:solidFill>
              </a:rPr>
              <a:t>tons</a:t>
            </a:r>
            <a:endParaRPr lang="it-IT" sz="1882" b="1" dirty="0">
              <a:solidFill>
                <a:srgbClr val="008000"/>
              </a:solidFill>
            </a:endParaRPr>
          </a:p>
          <a:p>
            <a:pPr algn="ctr">
              <a:spcBef>
                <a:spcPts val="565"/>
              </a:spcBef>
              <a:defRPr/>
            </a:pPr>
            <a:r>
              <a:rPr lang="it-IT" sz="1283" dirty="0" err="1">
                <a:solidFill>
                  <a:schemeClr val="tx1"/>
                </a:solidFill>
              </a:rPr>
              <a:t>managed</a:t>
            </a:r>
            <a:r>
              <a:rPr lang="it-IT" sz="1283" dirty="0">
                <a:solidFill>
                  <a:schemeClr val="tx1"/>
                </a:solidFill>
              </a:rPr>
              <a:t> in </a:t>
            </a:r>
            <a:br>
              <a:rPr lang="it-IT" sz="1283" dirty="0">
                <a:solidFill>
                  <a:schemeClr val="tx1"/>
                </a:solidFill>
              </a:rPr>
            </a:br>
            <a:r>
              <a:rPr lang="it-IT" sz="1283" dirty="0">
                <a:solidFill>
                  <a:schemeClr val="tx1"/>
                </a:solidFill>
              </a:rPr>
              <a:t>Terra dei Fuochi</a:t>
            </a: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86AD2D8C-5C65-425F-8859-9E9846E31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1765300"/>
            <a:ext cx="2895600" cy="1603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8640"/>
              </a:gs>
              <a:gs pos="20000">
                <a:srgbClr val="00823F"/>
              </a:gs>
              <a:gs pos="100000">
                <a:srgbClr val="00622E"/>
              </a:gs>
            </a:gsLst>
            <a:lin ang="5400000"/>
          </a:gradFill>
          <a:ln w="9525">
            <a:solidFill>
              <a:srgbClr val="00753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78215" tIns="39107" rIns="78215" bIns="39107" anchor="ctr"/>
          <a:lstStyle/>
          <a:p>
            <a:pPr algn="ctr">
              <a:defRPr/>
            </a:pPr>
            <a:r>
              <a:rPr lang="it-IT" sz="2053" b="1" dirty="0">
                <a:solidFill>
                  <a:schemeClr val="lt1"/>
                </a:solidFill>
                <a:latin typeface="+mn-lt"/>
                <a:ea typeface="+mn-ea"/>
              </a:rPr>
              <a:t>1.563.662 </a:t>
            </a:r>
            <a:r>
              <a:rPr lang="it-IT" sz="2053" b="1" dirty="0" err="1">
                <a:solidFill>
                  <a:schemeClr val="lt1"/>
                </a:solidFill>
                <a:latin typeface="+mn-lt"/>
                <a:ea typeface="+mn-ea"/>
              </a:rPr>
              <a:t>tons</a:t>
            </a:r>
            <a:r>
              <a:rPr lang="it-IT" sz="2053" b="1" dirty="0">
                <a:solidFill>
                  <a:schemeClr val="lt1"/>
                </a:solidFill>
                <a:latin typeface="+mn-lt"/>
                <a:ea typeface="+mn-ea"/>
              </a:rPr>
              <a:t>/</a:t>
            </a:r>
            <a:r>
              <a:rPr lang="it-IT" sz="2053" b="1" dirty="0" err="1">
                <a:solidFill>
                  <a:schemeClr val="lt1"/>
                </a:solidFill>
                <a:latin typeface="+mn-lt"/>
                <a:ea typeface="+mn-ea"/>
              </a:rPr>
              <a:t>ELTs</a:t>
            </a:r>
            <a:endParaRPr lang="it-IT" sz="2053" b="1" dirty="0">
              <a:solidFill>
                <a:schemeClr val="lt1"/>
              </a:solidFill>
              <a:latin typeface="+mn-lt"/>
              <a:ea typeface="+mn-ea"/>
            </a:endParaRPr>
          </a:p>
          <a:p>
            <a:pPr algn="ctr">
              <a:defRPr/>
            </a:pPr>
            <a:r>
              <a:rPr lang="it-IT" sz="1369" dirty="0" err="1">
                <a:solidFill>
                  <a:schemeClr val="lt1"/>
                </a:solidFill>
                <a:latin typeface="+mn-lt"/>
                <a:ea typeface="+mn-ea"/>
              </a:rPr>
              <a:t>colleted</a:t>
            </a:r>
            <a:r>
              <a:rPr lang="it-IT" sz="1369" dirty="0">
                <a:solidFill>
                  <a:schemeClr val="lt1"/>
                </a:solidFill>
                <a:latin typeface="+mn-lt"/>
                <a:ea typeface="+mn-ea"/>
              </a:rPr>
              <a:t> by </a:t>
            </a:r>
            <a:r>
              <a:rPr lang="it-IT" sz="1369" dirty="0" err="1">
                <a:solidFill>
                  <a:schemeClr val="lt1"/>
                </a:solidFill>
                <a:latin typeface="+mn-lt"/>
                <a:ea typeface="+mn-ea"/>
              </a:rPr>
              <a:t>Ecopneus</a:t>
            </a:r>
            <a:r>
              <a:rPr lang="it-IT" sz="1369" dirty="0">
                <a:solidFill>
                  <a:schemeClr val="lt1"/>
                </a:solidFill>
                <a:latin typeface="+mn-lt"/>
                <a:ea typeface="+mn-ea"/>
              </a:rPr>
              <a:t> </a:t>
            </a:r>
          </a:p>
          <a:p>
            <a:pPr algn="ctr">
              <a:defRPr/>
            </a:pPr>
            <a:r>
              <a:rPr lang="it-IT" sz="1369" dirty="0">
                <a:solidFill>
                  <a:schemeClr val="lt1"/>
                </a:solidFill>
                <a:latin typeface="+mn-lt"/>
                <a:ea typeface="+mn-ea"/>
              </a:rPr>
              <a:t>from 2011 to 2017*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2E09A5D-55B8-414E-8045-B963A4EB8326}"/>
              </a:ext>
            </a:extLst>
          </p:cNvPr>
          <p:cNvSpPr>
            <a:spLocks noChangeAspect="1"/>
          </p:cNvSpPr>
          <p:nvPr/>
        </p:nvSpPr>
        <p:spPr>
          <a:xfrm>
            <a:off x="5126038" y="4352925"/>
            <a:ext cx="1692275" cy="1693863"/>
          </a:xfrm>
          <a:prstGeom prst="ellips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it-IT" sz="1882" b="1" dirty="0">
                <a:solidFill>
                  <a:srgbClr val="008000"/>
                </a:solidFill>
                <a:ea typeface="MS PGothic" panose="020B0600070205080204" pitchFamily="34" charset="-128"/>
              </a:rPr>
              <a:t>64.644 </a:t>
            </a:r>
            <a:r>
              <a:rPr lang="it-IT" sz="1882" b="1" dirty="0" err="1">
                <a:solidFill>
                  <a:srgbClr val="008000"/>
                </a:solidFill>
                <a:ea typeface="MS PGothic" panose="020B0600070205080204" pitchFamily="34" charset="-128"/>
              </a:rPr>
              <a:t>tons</a:t>
            </a:r>
            <a:br>
              <a:rPr lang="it-IT" dirty="0">
                <a:solidFill>
                  <a:srgbClr val="000000"/>
                </a:solidFill>
                <a:ea typeface="MS PGothic" panose="020B0600070205080204" pitchFamily="34" charset="-128"/>
              </a:rPr>
            </a:br>
            <a:r>
              <a:rPr lang="it-IT" sz="1283" dirty="0">
                <a:solidFill>
                  <a:schemeClr val="tx1"/>
                </a:solidFill>
                <a:ea typeface="MS PGothic" panose="020B0600070205080204" pitchFamily="34" charset="-128"/>
              </a:rPr>
              <a:t> from </a:t>
            </a:r>
            <a:r>
              <a:rPr lang="it-IT" sz="1283" dirty="0" err="1">
                <a:solidFill>
                  <a:schemeClr val="tx1"/>
                </a:solidFill>
                <a:ea typeface="MS PGothic" panose="020B0600070205080204" pitchFamily="34" charset="-128"/>
              </a:rPr>
              <a:t>old</a:t>
            </a:r>
            <a:r>
              <a:rPr lang="it-IT" sz="1283" dirty="0">
                <a:solidFill>
                  <a:schemeClr val="tx1"/>
                </a:solidFill>
                <a:ea typeface="MS PGothic" panose="020B0600070205080204" pitchFamily="34" charset="-128"/>
              </a:rPr>
              <a:t> </a:t>
            </a:r>
          </a:p>
          <a:p>
            <a:pPr algn="ctr">
              <a:defRPr/>
            </a:pPr>
            <a:r>
              <a:rPr lang="it-IT" sz="1283" dirty="0" err="1">
                <a:solidFill>
                  <a:schemeClr val="tx1"/>
                </a:solidFill>
                <a:ea typeface="MS PGothic" panose="020B0600070205080204" pitchFamily="34" charset="-128"/>
              </a:rPr>
              <a:t>stockpiles</a:t>
            </a:r>
            <a:endParaRPr lang="it-IT" sz="1283" dirty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5366" name="CasellaDiTesto 3">
            <a:extLst>
              <a:ext uri="{FF2B5EF4-FFF2-40B4-BE49-F238E27FC236}">
                <a16:creationId xmlns:a16="http://schemas.microsoft.com/office/drawing/2014/main" id="{A7EA774B-D41C-419E-AE6E-127712FA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4598988"/>
            <a:ext cx="28336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15" tIns="39107" rIns="78215" bIns="391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1112" i="1" dirty="0"/>
              <a:t>*</a:t>
            </a:r>
            <a:r>
              <a:rPr lang="it-IT" altLang="it-IT" sz="1112" i="1" dirty="0" err="1"/>
              <a:t>Estimated</a:t>
            </a:r>
            <a:r>
              <a:rPr lang="it-IT" altLang="it-IT" sz="1112" i="1" dirty="0"/>
              <a:t> </a:t>
            </a:r>
            <a:r>
              <a:rPr lang="it-IT" altLang="it-IT" sz="1112" i="1" dirty="0" err="1"/>
              <a:t>quantity</a:t>
            </a:r>
            <a:r>
              <a:rPr lang="it-IT" altLang="it-IT" sz="1112" i="1" dirty="0"/>
              <a:t>- 2017</a:t>
            </a:r>
          </a:p>
        </p:txBody>
      </p:sp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64B5E2F0-9116-43AD-BAD1-762F3223B7EC}"/>
              </a:ext>
            </a:extLst>
          </p:cNvPr>
          <p:cNvSpPr/>
          <p:nvPr/>
        </p:nvSpPr>
        <p:spPr>
          <a:xfrm>
            <a:off x="506413" y="4968875"/>
            <a:ext cx="3943350" cy="92392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215" tIns="39107" rIns="78215" bIns="39107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15368" name="CasellaDiTesto 5">
            <a:extLst>
              <a:ext uri="{FF2B5EF4-FFF2-40B4-BE49-F238E27FC236}">
                <a16:creationId xmlns:a16="http://schemas.microsoft.com/office/drawing/2014/main" id="{9A699AC0-437A-4DC9-B4FB-A97A889E7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5040313"/>
            <a:ext cx="3756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15" tIns="39107" rIns="78215" bIns="391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it-IT" altLang="it-IT" dirty="0"/>
              <a:t>More </a:t>
            </a:r>
            <a:r>
              <a:rPr lang="it-IT" altLang="it-IT" dirty="0" err="1"/>
              <a:t>than</a:t>
            </a:r>
            <a:r>
              <a:rPr lang="it-IT" altLang="it-IT" dirty="0"/>
              <a:t> </a:t>
            </a:r>
            <a:r>
              <a:rPr lang="it-IT" altLang="it-IT" sz="1882" b="1" dirty="0"/>
              <a:t>102.000 </a:t>
            </a:r>
            <a:r>
              <a:rPr lang="it-IT" altLang="it-IT" sz="1882" b="1" dirty="0" err="1"/>
              <a:t>tons</a:t>
            </a:r>
            <a:r>
              <a:rPr lang="it-IT" altLang="it-IT" sz="1882" b="1" dirty="0"/>
              <a:t> </a:t>
            </a:r>
          </a:p>
          <a:p>
            <a:pPr algn="ctr">
              <a:defRPr/>
            </a:pPr>
            <a:r>
              <a:rPr lang="it-IT" altLang="it-IT" dirty="0"/>
              <a:t>over the </a:t>
            </a:r>
            <a:r>
              <a:rPr lang="it-IT" altLang="it-IT" dirty="0" err="1"/>
              <a:t>legal</a:t>
            </a:r>
            <a:r>
              <a:rPr lang="it-IT" altLang="it-IT" dirty="0"/>
              <a:t> target</a:t>
            </a:r>
          </a:p>
        </p:txBody>
      </p:sp>
      <p:graphicFrame>
        <p:nvGraphicFramePr>
          <p:cNvPr id="17" name="Grafico 16" title="Raccolta PFU Ecopneus 2011-2016 con dettaglio percentuale &quot;extra-raccolta&quot; ">
            <a:extLst>
              <a:ext uri="{FF2B5EF4-FFF2-40B4-BE49-F238E27FC236}">
                <a16:creationId xmlns:a16="http://schemas.microsoft.com/office/drawing/2014/main" id="{1FCBF249-0F6A-49A8-A04C-3F82F8848271}"/>
              </a:ext>
            </a:extLst>
          </p:cNvPr>
          <p:cNvGraphicFramePr>
            <a:graphicFrameLocks/>
          </p:cNvGraphicFramePr>
          <p:nvPr/>
        </p:nvGraphicFramePr>
        <p:xfrm>
          <a:off x="439806" y="1546691"/>
          <a:ext cx="5297473" cy="293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55E957-AF1A-45BB-AF11-3496CEF54C0D}"/>
              </a:ext>
            </a:extLst>
          </p:cNvPr>
          <p:cNvSpPr txBox="1"/>
          <p:nvPr/>
        </p:nvSpPr>
        <p:spPr>
          <a:xfrm>
            <a:off x="4449763" y="6165850"/>
            <a:ext cx="445506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dirty="0" err="1"/>
              <a:t>Currently</a:t>
            </a:r>
            <a:r>
              <a:rPr lang="it-IT" dirty="0"/>
              <a:t> 72 % of the </a:t>
            </a:r>
            <a:r>
              <a:rPr lang="it-IT" dirty="0" err="1"/>
              <a:t>replacement</a:t>
            </a:r>
            <a:r>
              <a:rPr lang="it-IT" dirty="0"/>
              <a:t> market</a:t>
            </a:r>
          </a:p>
        </p:txBody>
      </p:sp>
      <p:sp>
        <p:nvSpPr>
          <p:cNvPr id="19469" name="Segnaposto numero diapositiva 3">
            <a:extLst>
              <a:ext uri="{FF2B5EF4-FFF2-40B4-BE49-F238E27FC236}">
                <a16:creationId xmlns:a16="http://schemas.microsoft.com/office/drawing/2014/main" id="{F32A5F77-6DA5-4F72-84DE-5633E5DE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B42C5C-5D26-45F1-84FF-19696D130A10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3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3">
            <a:extLst>
              <a:ext uri="{FF2B5EF4-FFF2-40B4-BE49-F238E27FC236}">
                <a16:creationId xmlns:a16="http://schemas.microsoft.com/office/drawing/2014/main" id="{1FF039E7-002A-4356-9F24-F957E7EDF407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23555" name="Title 1">
            <a:extLst>
              <a:ext uri="{FF2B5EF4-FFF2-40B4-BE49-F238E27FC236}">
                <a16:creationId xmlns:a16="http://schemas.microsoft.com/office/drawing/2014/main" id="{B7C974AB-783B-4842-BD3D-2AB7DC87100B}"/>
              </a:ext>
            </a:extLst>
          </p:cNvPr>
          <p:cNvSpPr txBox="1">
            <a:spLocks/>
          </p:cNvSpPr>
          <p:nvPr/>
        </p:nvSpPr>
        <p:spPr bwMode="auto">
          <a:xfrm>
            <a:off x="457200" y="419100"/>
            <a:ext cx="82296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 dirty="0" err="1">
                <a:solidFill>
                  <a:srgbClr val="000000"/>
                </a:solidFill>
              </a:rPr>
              <a:t>Flows</a:t>
            </a:r>
            <a:r>
              <a:rPr lang="it-IT" altLang="it-IT" sz="32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1F529D-C83E-43A3-A155-07E54C2873A4}"/>
              </a:ext>
            </a:extLst>
          </p:cNvPr>
          <p:cNvSpPr txBox="1"/>
          <p:nvPr/>
        </p:nvSpPr>
        <p:spPr>
          <a:xfrm>
            <a:off x="333159" y="1434761"/>
            <a:ext cx="6478588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ea typeface="MS PGothic" panose="020B0600070205080204" pitchFamily="34" charset="-128"/>
              </a:rPr>
              <a:t>In 2017, </a:t>
            </a:r>
            <a:r>
              <a:rPr lang="it-IT" sz="2400" dirty="0" err="1">
                <a:ea typeface="MS PGothic" panose="020B0600070205080204" pitchFamily="34" charset="-128"/>
              </a:rPr>
              <a:t>flows</a:t>
            </a:r>
            <a:r>
              <a:rPr lang="it-IT" sz="2400" dirty="0">
                <a:ea typeface="MS PGothic" panose="020B0600070205080204" pitchFamily="34" charset="-128"/>
              </a:rPr>
              <a:t> </a:t>
            </a:r>
            <a:r>
              <a:rPr lang="it-IT" sz="2400" dirty="0" err="1">
                <a:ea typeface="MS PGothic" panose="020B0600070205080204" pitchFamily="34" charset="-128"/>
              </a:rPr>
              <a:t>have</a:t>
            </a:r>
            <a:r>
              <a:rPr lang="it-IT" sz="2400" dirty="0">
                <a:ea typeface="MS PGothic" panose="020B0600070205080204" pitchFamily="34" charset="-128"/>
              </a:rPr>
              <a:t> </a:t>
            </a:r>
            <a:r>
              <a:rPr lang="it-IT" sz="2400" dirty="0" err="1">
                <a:ea typeface="MS PGothic" panose="020B0600070205080204" pitchFamily="34" charset="-128"/>
              </a:rPr>
              <a:t>been</a:t>
            </a:r>
            <a:r>
              <a:rPr lang="it-IT" sz="2400" dirty="0">
                <a:ea typeface="MS PGothic" panose="020B0600070205080204" pitchFamily="34" charset="-128"/>
              </a:rPr>
              <a:t> </a:t>
            </a:r>
            <a:r>
              <a:rPr lang="it-IT" sz="2400" dirty="0" err="1">
                <a:ea typeface="MS PGothic" panose="020B0600070205080204" pitchFamily="34" charset="-128"/>
              </a:rPr>
              <a:t>directed</a:t>
            </a:r>
            <a:r>
              <a:rPr lang="it-IT" sz="2400" dirty="0">
                <a:ea typeface="MS PGothic" panose="020B0600070205080204" pitchFamily="34" charset="-128"/>
              </a:rPr>
              <a:t> to:</a:t>
            </a:r>
          </a:p>
          <a:p>
            <a:pPr>
              <a:defRPr/>
            </a:pPr>
            <a:endParaRPr lang="it-IT" sz="2400" dirty="0"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err="1">
                <a:ea typeface="MS PGothic" panose="020B0600070205080204" pitchFamily="34" charset="-128"/>
              </a:rPr>
              <a:t>Granulation</a:t>
            </a:r>
            <a:r>
              <a:rPr lang="it-IT" sz="2400" dirty="0">
                <a:ea typeface="MS PGothic" panose="020B0600070205080204" pitchFamily="34" charset="-128"/>
              </a:rPr>
              <a:t> for 118.000 t/a (48%)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400" dirty="0">
              <a:ea typeface="MS PGothic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dirty="0" err="1">
                <a:ea typeface="MS PGothic" panose="020B0600070205080204" pitchFamily="34" charset="-128"/>
              </a:rPr>
              <a:t>Shredding</a:t>
            </a:r>
            <a:r>
              <a:rPr lang="it-IT" sz="2400" dirty="0">
                <a:ea typeface="MS PGothic" panose="020B0600070205080204" pitchFamily="34" charset="-128"/>
              </a:rPr>
              <a:t> or treatment </a:t>
            </a:r>
            <a:r>
              <a:rPr lang="it-IT" sz="2400" dirty="0" err="1">
                <a:ea typeface="MS PGothic" panose="020B0600070205080204" pitchFamily="34" charset="-128"/>
              </a:rPr>
              <a:t>as</a:t>
            </a:r>
            <a:r>
              <a:rPr lang="it-IT" sz="2400" dirty="0">
                <a:ea typeface="MS PGothic" panose="020B0600070205080204" pitchFamily="34" charset="-128"/>
              </a:rPr>
              <a:t> </a:t>
            </a:r>
            <a:r>
              <a:rPr lang="it-IT" sz="2400" dirty="0" err="1">
                <a:ea typeface="MS PGothic" panose="020B0600070205080204" pitchFamily="34" charset="-128"/>
              </a:rPr>
              <a:t>whole</a:t>
            </a:r>
            <a:r>
              <a:rPr lang="it-IT" sz="2400" dirty="0">
                <a:ea typeface="MS PGothic" panose="020B0600070205080204" pitchFamily="34" charset="-128"/>
              </a:rPr>
              <a:t> for 127.000 t/a (52%)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2400" dirty="0">
              <a:ea typeface="MS PGothic" panose="020B0600070205080204" pitchFamily="34" charset="-128"/>
            </a:endParaRPr>
          </a:p>
          <a:p>
            <a:pPr>
              <a:defRPr/>
            </a:pPr>
            <a:endParaRPr lang="it-IT" sz="24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it-IT" sz="2400" b="1" dirty="0" err="1">
                <a:ea typeface="MS PGothic" panose="020B0600070205080204" pitchFamily="34" charset="-128"/>
              </a:rPr>
              <a:t>About</a:t>
            </a:r>
            <a:r>
              <a:rPr lang="it-IT" sz="2400" b="1" dirty="0">
                <a:ea typeface="MS PGothic" panose="020B0600070205080204" pitchFamily="34" charset="-128"/>
              </a:rPr>
              <a:t> 56% of the </a:t>
            </a:r>
            <a:r>
              <a:rPr lang="it-IT" sz="2400" b="1" dirty="0" err="1">
                <a:ea typeface="MS PGothic" panose="020B0600070205080204" pitchFamily="34" charset="-128"/>
              </a:rPr>
              <a:t>material</a:t>
            </a:r>
            <a:r>
              <a:rPr lang="it-IT" sz="2400" b="1" dirty="0">
                <a:ea typeface="MS PGothic" panose="020B0600070205080204" pitchFamily="34" charset="-128"/>
              </a:rPr>
              <a:t> </a:t>
            </a:r>
            <a:r>
              <a:rPr lang="it-IT" sz="2400" b="1" dirty="0" err="1">
                <a:ea typeface="MS PGothic" panose="020B0600070205080204" pitchFamily="34" charset="-128"/>
              </a:rPr>
              <a:t>was</a:t>
            </a:r>
            <a:endParaRPr lang="it-IT" sz="2400" b="1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it-IT" sz="2400" b="1" dirty="0" err="1">
                <a:ea typeface="MS PGothic" panose="020B0600070205080204" pitchFamily="34" charset="-128"/>
              </a:rPr>
              <a:t>recycled</a:t>
            </a:r>
            <a:r>
              <a:rPr lang="it-IT" sz="2400" b="1" dirty="0">
                <a:ea typeface="MS PGothic" panose="020B0600070205080204" pitchFamily="34" charset="-128"/>
              </a:rPr>
              <a:t> </a:t>
            </a:r>
            <a:r>
              <a:rPr lang="it-IT" sz="2400" b="1" dirty="0" err="1">
                <a:ea typeface="MS PGothic" panose="020B0600070205080204" pitchFamily="34" charset="-128"/>
              </a:rPr>
              <a:t>into</a:t>
            </a:r>
            <a:r>
              <a:rPr lang="it-IT" sz="2400" b="1" dirty="0">
                <a:ea typeface="MS PGothic" panose="020B0600070205080204" pitchFamily="34" charset="-128"/>
              </a:rPr>
              <a:t> new </a:t>
            </a:r>
          </a:p>
          <a:p>
            <a:pPr>
              <a:defRPr/>
            </a:pPr>
            <a:r>
              <a:rPr lang="it-IT" sz="2400" b="1" dirty="0">
                <a:ea typeface="MS PGothic" panose="020B0600070205080204" pitchFamily="34" charset="-128"/>
              </a:rPr>
              <a:t>products/</a:t>
            </a:r>
            <a:r>
              <a:rPr lang="it-IT" sz="2400" b="1" dirty="0" err="1">
                <a:ea typeface="MS PGothic" panose="020B0600070205080204" pitchFamily="34" charset="-128"/>
              </a:rPr>
              <a:t>materials</a:t>
            </a:r>
            <a:endParaRPr lang="it-IT" sz="2400" b="1" dirty="0">
              <a:ea typeface="MS PGothic" panose="020B0600070205080204" pitchFamily="34" charset="-128"/>
            </a:endParaRPr>
          </a:p>
        </p:txBody>
      </p:sp>
      <p:sp>
        <p:nvSpPr>
          <p:cNvPr id="23557" name="Segnaposto numero diapositiva 2">
            <a:extLst>
              <a:ext uri="{FF2B5EF4-FFF2-40B4-BE49-F238E27FC236}">
                <a16:creationId xmlns:a16="http://schemas.microsoft.com/office/drawing/2014/main" id="{91238D8D-5CA9-48BC-9773-11056DDF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337C7D-7832-4DAE-88B1-6C0F79E7F0CF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4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7929D70F-05D0-4AC7-AD5D-EE1EC310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88" y="3125906"/>
            <a:ext cx="3533312" cy="373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3">
            <a:extLst>
              <a:ext uri="{FF2B5EF4-FFF2-40B4-BE49-F238E27FC236}">
                <a16:creationId xmlns:a16="http://schemas.microsoft.com/office/drawing/2014/main" id="{6000A709-66C2-430C-BD44-0AED8488D719}"/>
              </a:ext>
            </a:extLst>
          </p:cNvPr>
          <p:cNvSpPr txBox="1">
            <a:spLocks/>
          </p:cNvSpPr>
          <p:nvPr/>
        </p:nvSpPr>
        <p:spPr bwMode="auto">
          <a:xfrm>
            <a:off x="414338" y="482600"/>
            <a:ext cx="684053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01" tIns="44500" rIns="89001" bIns="445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/>
              <a:t>Ecopneus’ service providers</a:t>
            </a:r>
          </a:p>
        </p:txBody>
      </p:sp>
      <p:sp>
        <p:nvSpPr>
          <p:cNvPr id="25603" name="Segnaposto numero diapositiva 1">
            <a:extLst>
              <a:ext uri="{FF2B5EF4-FFF2-40B4-BE49-F238E27FC236}">
                <a16:creationId xmlns:a16="http://schemas.microsoft.com/office/drawing/2014/main" id="{C4088846-8A06-474D-87CA-B8679BC1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D1A4DD-CF00-4DC0-A8C7-643B082DA1E3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5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grpSp>
        <p:nvGrpSpPr>
          <p:cNvPr id="25604" name="Gruppo 3">
            <a:extLst>
              <a:ext uri="{FF2B5EF4-FFF2-40B4-BE49-F238E27FC236}">
                <a16:creationId xmlns:a16="http://schemas.microsoft.com/office/drawing/2014/main" id="{A7FF3260-E247-4DC7-8AEA-3EEAC017EBDF}"/>
              </a:ext>
            </a:extLst>
          </p:cNvPr>
          <p:cNvGrpSpPr>
            <a:grpSpLocks/>
          </p:cNvGrpSpPr>
          <p:nvPr/>
        </p:nvGrpSpPr>
        <p:grpSpPr bwMode="auto">
          <a:xfrm>
            <a:off x="4763" y="1511300"/>
            <a:ext cx="4689475" cy="4767263"/>
            <a:chOff x="4763" y="1511300"/>
            <a:chExt cx="4689475" cy="4767263"/>
          </a:xfrm>
        </p:grpSpPr>
        <p:pic>
          <p:nvPicPr>
            <p:cNvPr id="25611" name="Immagine 8" descr="Frantumatori-3.jpg">
              <a:extLst>
                <a:ext uri="{FF2B5EF4-FFF2-40B4-BE49-F238E27FC236}">
                  <a16:creationId xmlns:a16="http://schemas.microsoft.com/office/drawing/2014/main" id="{CE2AF188-540E-45CF-9BCB-9CB832450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1511300"/>
              <a:ext cx="4689475" cy="4767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5D728E51-776D-46DD-9410-765A968C650C}"/>
                </a:ext>
              </a:extLst>
            </p:cNvPr>
            <p:cNvSpPr/>
            <p:nvPr/>
          </p:nvSpPr>
          <p:spPr>
            <a:xfrm>
              <a:off x="300038" y="5943600"/>
              <a:ext cx="2974975" cy="2667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b="1" dirty="0" err="1"/>
                <a:t>Shredders</a:t>
              </a:r>
              <a:r>
                <a:rPr lang="it-IT" b="1" dirty="0"/>
                <a:t> and </a:t>
              </a:r>
              <a:r>
                <a:rPr lang="it-IT" b="1" dirty="0" err="1"/>
                <a:t>Grinders</a:t>
              </a:r>
              <a:endParaRPr lang="it-IT" b="1" dirty="0"/>
            </a:p>
          </p:txBody>
        </p:sp>
      </p:grpSp>
      <p:grpSp>
        <p:nvGrpSpPr>
          <p:cNvPr id="25605" name="Gruppo 4">
            <a:extLst>
              <a:ext uri="{FF2B5EF4-FFF2-40B4-BE49-F238E27FC236}">
                <a16:creationId xmlns:a16="http://schemas.microsoft.com/office/drawing/2014/main" id="{C6794E00-3DF2-4747-AC5B-37622F11A367}"/>
              </a:ext>
            </a:extLst>
          </p:cNvPr>
          <p:cNvGrpSpPr>
            <a:grpSpLocks/>
          </p:cNvGrpSpPr>
          <p:nvPr/>
        </p:nvGrpSpPr>
        <p:grpSpPr bwMode="auto">
          <a:xfrm>
            <a:off x="4608513" y="1519238"/>
            <a:ext cx="4527550" cy="4752975"/>
            <a:chOff x="4608513" y="1519238"/>
            <a:chExt cx="4527550" cy="4752975"/>
          </a:xfrm>
        </p:grpSpPr>
        <p:pic>
          <p:nvPicPr>
            <p:cNvPr id="25609" name="Immagine 3" descr="Raccoglitori.png">
              <a:extLst>
                <a:ext uri="{FF2B5EF4-FFF2-40B4-BE49-F238E27FC236}">
                  <a16:creationId xmlns:a16="http://schemas.microsoft.com/office/drawing/2014/main" id="{ED4E9FCC-84E5-4725-A78E-CE282D0FC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3" y="1519238"/>
              <a:ext cx="4527550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DBBA7F1-A557-4489-AE67-45CD27694DD9}"/>
                </a:ext>
              </a:extLst>
            </p:cNvPr>
            <p:cNvSpPr/>
            <p:nvPr/>
          </p:nvSpPr>
          <p:spPr>
            <a:xfrm>
              <a:off x="4786313" y="5875338"/>
              <a:ext cx="2976562" cy="2667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b="1" dirty="0"/>
                <a:t>Collectors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42CF39-93E4-40EB-9501-0EE3E6E86388}"/>
              </a:ext>
            </a:extLst>
          </p:cNvPr>
          <p:cNvSpPr txBox="1"/>
          <p:nvPr/>
        </p:nvSpPr>
        <p:spPr>
          <a:xfrm>
            <a:off x="3275541" y="1326584"/>
            <a:ext cx="2844048" cy="355610"/>
          </a:xfrm>
          <a:prstGeom prst="rect">
            <a:avLst/>
          </a:prstGeom>
          <a:gradFill>
            <a:gsLst>
              <a:gs pos="0">
                <a:srgbClr val="FFC000"/>
              </a:gs>
              <a:gs pos="85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1711" b="1" dirty="0"/>
              <a:t>150 companies – 700 FTE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3">
            <a:extLst>
              <a:ext uri="{FF2B5EF4-FFF2-40B4-BE49-F238E27FC236}">
                <a16:creationId xmlns:a16="http://schemas.microsoft.com/office/drawing/2014/main" id="{DF755699-C53D-4E65-B3E2-E8D2DF2B1766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/>
          </a:p>
        </p:txBody>
      </p:sp>
      <p:sp>
        <p:nvSpPr>
          <p:cNvPr id="26627" name="Title 1">
            <a:extLst>
              <a:ext uri="{FF2B5EF4-FFF2-40B4-BE49-F238E27FC236}">
                <a16:creationId xmlns:a16="http://schemas.microsoft.com/office/drawing/2014/main" id="{DCE66E9C-EA0E-4C46-894F-8BB40A8E63D4}"/>
              </a:ext>
            </a:extLst>
          </p:cNvPr>
          <p:cNvSpPr txBox="1">
            <a:spLocks/>
          </p:cNvSpPr>
          <p:nvPr/>
        </p:nvSpPr>
        <p:spPr bwMode="auto">
          <a:xfrm>
            <a:off x="457200" y="419100"/>
            <a:ext cx="82296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>
                <a:solidFill>
                  <a:srgbClr val="000000"/>
                </a:solidFill>
              </a:rPr>
              <a:t>Tracking and surveillance</a:t>
            </a:r>
          </a:p>
        </p:txBody>
      </p:sp>
      <p:sp>
        <p:nvSpPr>
          <p:cNvPr id="33796" name="CasellaDiTesto 3">
            <a:extLst>
              <a:ext uri="{FF2B5EF4-FFF2-40B4-BE49-F238E27FC236}">
                <a16:creationId xmlns:a16="http://schemas.microsoft.com/office/drawing/2014/main" id="{D456BD1B-1308-49BC-B5CD-33572C542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27" y="1919287"/>
            <a:ext cx="37433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it-IT" altLang="it-IT" sz="2400" b="1" dirty="0"/>
              <a:t>IT systems: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/>
              <a:t>ELTIS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/>
              <a:t>SAP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/>
              <a:t>Buiness</a:t>
            </a:r>
            <a:r>
              <a:rPr lang="it-IT" altLang="it-IT" sz="2400" dirty="0"/>
              <a:t> Intelligence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/>
              <a:t>App</a:t>
            </a:r>
            <a:r>
              <a:rPr lang="it-IT" altLang="it-IT" sz="2400" dirty="0"/>
              <a:t> LND</a:t>
            </a:r>
          </a:p>
          <a:p>
            <a:pPr>
              <a:defRPr/>
            </a:pPr>
            <a:endParaRPr lang="it-IT" altLang="it-IT" sz="2400" dirty="0"/>
          </a:p>
          <a:p>
            <a:pPr>
              <a:defRPr/>
            </a:pPr>
            <a:r>
              <a:rPr lang="it-IT" altLang="it-IT" sz="2400" b="1" dirty="0"/>
              <a:t>Close monitoring: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/>
              <a:t>2,5 </a:t>
            </a:r>
            <a:r>
              <a:rPr lang="it-IT" altLang="it-IT" sz="2400" dirty="0" err="1"/>
              <a:t>managers</a:t>
            </a:r>
            <a:endParaRPr lang="it-IT" altLang="it-IT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/>
              <a:t>TUV </a:t>
            </a:r>
            <a:r>
              <a:rPr lang="it-IT" altLang="it-IT" sz="2400" dirty="0" err="1"/>
              <a:t>engineers</a:t>
            </a:r>
            <a:endParaRPr lang="it-IT" altLang="it-IT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400" dirty="0" err="1"/>
              <a:t>contracted</a:t>
            </a:r>
            <a:r>
              <a:rPr lang="it-IT" altLang="it-IT" sz="2400" dirty="0"/>
              <a:t> «</a:t>
            </a:r>
            <a:r>
              <a:rPr lang="it-IT" altLang="it-IT" sz="2400" dirty="0" err="1"/>
              <a:t>inspectors</a:t>
            </a:r>
            <a:r>
              <a:rPr lang="it-IT" altLang="it-IT" sz="2400" dirty="0"/>
              <a:t>»</a:t>
            </a:r>
          </a:p>
        </p:txBody>
      </p:sp>
      <p:sp>
        <p:nvSpPr>
          <p:cNvPr id="26629" name="Segnaposto numero diapositiva 1">
            <a:extLst>
              <a:ext uri="{FF2B5EF4-FFF2-40B4-BE49-F238E27FC236}">
                <a16:creationId xmlns:a16="http://schemas.microsoft.com/office/drawing/2014/main" id="{6187A65D-AA4E-44E5-A24E-CA0E655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7F67CE-2514-49DE-A439-7FFB1C816727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6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3">
            <a:extLst>
              <a:ext uri="{FF2B5EF4-FFF2-40B4-BE49-F238E27FC236}">
                <a16:creationId xmlns:a16="http://schemas.microsoft.com/office/drawing/2014/main" id="{AB275ACA-B038-4F69-AB66-5980074C1D23}"/>
              </a:ext>
            </a:extLst>
          </p:cNvPr>
          <p:cNvSpPr txBox="1">
            <a:spLocks/>
          </p:cNvSpPr>
          <p:nvPr/>
        </p:nvSpPr>
        <p:spPr bwMode="auto">
          <a:xfrm>
            <a:off x="414338" y="514350"/>
            <a:ext cx="72532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23" tIns="44562" rIns="89123" bIns="445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it-IT" altLang="it-IT" sz="2567" dirty="0"/>
          </a:p>
        </p:txBody>
      </p:sp>
      <p:sp>
        <p:nvSpPr>
          <p:cNvPr id="28675" name="Title 1">
            <a:extLst>
              <a:ext uri="{FF2B5EF4-FFF2-40B4-BE49-F238E27FC236}">
                <a16:creationId xmlns:a16="http://schemas.microsoft.com/office/drawing/2014/main" id="{35CCC275-FEE0-495A-96A7-CA3E72E5799D}"/>
              </a:ext>
            </a:extLst>
          </p:cNvPr>
          <p:cNvSpPr txBox="1">
            <a:spLocks/>
          </p:cNvSpPr>
          <p:nvPr/>
        </p:nvSpPr>
        <p:spPr bwMode="auto">
          <a:xfrm>
            <a:off x="457200" y="419100"/>
            <a:ext cx="82296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200">
                <a:solidFill>
                  <a:srgbClr val="000000"/>
                </a:solidFill>
              </a:rPr>
              <a:t>Priorities in R&amp;D</a:t>
            </a:r>
          </a:p>
        </p:txBody>
      </p:sp>
      <p:sp>
        <p:nvSpPr>
          <p:cNvPr id="28677" name="Segnaposto numero diapositiva 1">
            <a:extLst>
              <a:ext uri="{FF2B5EF4-FFF2-40B4-BE49-F238E27FC236}">
                <a16:creationId xmlns:a16="http://schemas.microsoft.com/office/drawing/2014/main" id="{7E02505F-8B9C-4147-8BCE-E0D03D647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0CCE31-BC09-4718-80D3-97F0C4407D2D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7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24B00E37-06C5-4EAF-BED2-35AC97689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0E8EB"/>
              </a:clrFrom>
              <a:clrTo>
                <a:srgbClr val="F0E8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2" t="15569" r="16185" b="12820"/>
          <a:stretch/>
        </p:blipFill>
        <p:spPr bwMode="auto">
          <a:xfrm>
            <a:off x="941033" y="1295339"/>
            <a:ext cx="5805996" cy="51511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B97B60F9-2CEC-44F9-B5EA-BAB933E95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sz="3200"/>
              <a:t>Sport surfaces</a:t>
            </a:r>
          </a:p>
        </p:txBody>
      </p:sp>
      <p:pic>
        <p:nvPicPr>
          <p:cNvPr id="113676" name="Immagine 12" descr="Schermata 2013-11-13 alle 12.35.44.png">
            <a:extLst>
              <a:ext uri="{FF2B5EF4-FFF2-40B4-BE49-F238E27FC236}">
                <a16:creationId xmlns:a16="http://schemas.microsoft.com/office/drawing/2014/main" id="{F3277D5F-AC8C-44AA-812C-2848153FB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458913"/>
            <a:ext cx="2278062" cy="1443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E829FB7-61C4-4815-842D-392583290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4745038"/>
            <a:ext cx="2563813" cy="14430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C98D363-3AD9-4A3A-B37C-9CC660A6E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1458913"/>
            <a:ext cx="2516187" cy="1627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CasellaDiTesto 1">
            <a:extLst>
              <a:ext uri="{FF2B5EF4-FFF2-40B4-BE49-F238E27FC236}">
                <a16:creationId xmlns:a16="http://schemas.microsoft.com/office/drawing/2014/main" id="{CB455E94-6818-42F8-9131-2A2BB2070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1519238"/>
            <a:ext cx="1441450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89083" tIns="44541" rIns="89083" bIns="44541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it-IT" sz="1540" dirty="0"/>
              <a:t>Medolla (MO)</a:t>
            </a:r>
          </a:p>
        </p:txBody>
      </p:sp>
      <p:pic>
        <p:nvPicPr>
          <p:cNvPr id="8" name="Immagine 7" descr="Schermata 2013-11-13 alle 12.19.37.png">
            <a:extLst>
              <a:ext uri="{FF2B5EF4-FFF2-40B4-BE49-F238E27FC236}">
                <a16:creationId xmlns:a16="http://schemas.microsoft.com/office/drawing/2014/main" id="{3EAA2C6C-0133-4F2B-9772-D9860420A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458913"/>
            <a:ext cx="2376488" cy="1479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CasellaDiTesto 10">
            <a:extLst>
              <a:ext uri="{FF2B5EF4-FFF2-40B4-BE49-F238E27FC236}">
                <a16:creationId xmlns:a16="http://schemas.microsoft.com/office/drawing/2014/main" id="{7CEA5B8A-2CE0-4FC8-BF07-0F069D4A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2690813"/>
            <a:ext cx="1441450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Prato</a:t>
            </a:r>
          </a:p>
        </p:txBody>
      </p:sp>
      <p:sp>
        <p:nvSpPr>
          <p:cNvPr id="19468" name="CasellaDiTesto 10">
            <a:extLst>
              <a:ext uri="{FF2B5EF4-FFF2-40B4-BE49-F238E27FC236}">
                <a16:creationId xmlns:a16="http://schemas.microsoft.com/office/drawing/2014/main" id="{1E0D318B-8CA2-43AA-9084-66B8E17DF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5770563"/>
            <a:ext cx="923925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Roma</a:t>
            </a:r>
          </a:p>
        </p:txBody>
      </p:sp>
      <p:pic>
        <p:nvPicPr>
          <p:cNvPr id="30730" name="Immagine 1">
            <a:extLst>
              <a:ext uri="{FF2B5EF4-FFF2-40B4-BE49-F238E27FC236}">
                <a16:creationId xmlns:a16="http://schemas.microsoft.com/office/drawing/2014/main" id="{880CE4CB-52A2-4294-B216-3401EE8BE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059113"/>
            <a:ext cx="24018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CasellaDiTesto 10">
            <a:extLst>
              <a:ext uri="{FF2B5EF4-FFF2-40B4-BE49-F238E27FC236}">
                <a16:creationId xmlns:a16="http://schemas.microsoft.com/office/drawing/2014/main" id="{24AD37C3-E8A1-4CD9-88A4-7CDB02BCC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4106863"/>
            <a:ext cx="1100138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Siena</a:t>
            </a:r>
          </a:p>
        </p:txBody>
      </p:sp>
      <p:sp>
        <p:nvSpPr>
          <p:cNvPr id="19465" name="CasellaDiTesto 10">
            <a:extLst>
              <a:ext uri="{FF2B5EF4-FFF2-40B4-BE49-F238E27FC236}">
                <a16:creationId xmlns:a16="http://schemas.microsoft.com/office/drawing/2014/main" id="{ACF1B88E-9486-418B-9189-9B7A53EC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19238"/>
            <a:ext cx="800100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Napoli</a:t>
            </a:r>
          </a:p>
        </p:txBody>
      </p:sp>
      <p:pic>
        <p:nvPicPr>
          <p:cNvPr id="30733" name="Immagine 3" descr="IMG_9555.jpg">
            <a:extLst>
              <a:ext uri="{FF2B5EF4-FFF2-40B4-BE49-F238E27FC236}">
                <a16:creationId xmlns:a16="http://schemas.microsoft.com/office/drawing/2014/main" id="{5B530C50-F846-4F1E-8A0E-01CE830D3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3305175"/>
            <a:ext cx="252571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0">
            <a:extLst>
              <a:ext uri="{FF2B5EF4-FFF2-40B4-BE49-F238E27FC236}">
                <a16:creationId xmlns:a16="http://schemas.microsoft.com/office/drawing/2014/main" id="{1929B555-CF9C-44D4-BC1A-2E6C0BA8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4167188"/>
            <a:ext cx="1539875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Gragnano (NA)</a:t>
            </a:r>
          </a:p>
        </p:txBody>
      </p:sp>
      <p:pic>
        <p:nvPicPr>
          <p:cNvPr id="30735" name="Immagine 4" descr="IMG_4717.jpg">
            <a:extLst>
              <a:ext uri="{FF2B5EF4-FFF2-40B4-BE49-F238E27FC236}">
                <a16:creationId xmlns:a16="http://schemas.microsoft.com/office/drawing/2014/main" id="{CBA774F7-88F4-40EC-BAE9-AE88251E1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722813"/>
            <a:ext cx="23415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0">
            <a:extLst>
              <a:ext uri="{FF2B5EF4-FFF2-40B4-BE49-F238E27FC236}">
                <a16:creationId xmlns:a16="http://schemas.microsoft.com/office/drawing/2014/main" id="{4B6A0979-22A4-40BF-958B-5894729D9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988" y="5892800"/>
            <a:ext cx="1098550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Todi (PG)</a:t>
            </a:r>
          </a:p>
        </p:txBody>
      </p:sp>
      <p:pic>
        <p:nvPicPr>
          <p:cNvPr id="30737" name="Immagine 5" descr="IMG_9382.jpg">
            <a:extLst>
              <a:ext uri="{FF2B5EF4-FFF2-40B4-BE49-F238E27FC236}">
                <a16:creationId xmlns:a16="http://schemas.microsoft.com/office/drawing/2014/main" id="{252DC22D-FFB3-4C4E-A7FF-F42EB167B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4722813"/>
            <a:ext cx="2309812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0">
            <a:extLst>
              <a:ext uri="{FF2B5EF4-FFF2-40B4-BE49-F238E27FC236}">
                <a16:creationId xmlns:a16="http://schemas.microsoft.com/office/drawing/2014/main" id="{E77AEB19-174A-477E-B51D-9549416C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963" y="5830888"/>
            <a:ext cx="1592262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lIns="89083" tIns="44541" rIns="89083" bIns="44541">
            <a:spAutoFit/>
          </a:bodyPr>
          <a:lstStyle>
            <a:defPPr>
              <a:defRPr lang="it-IT"/>
            </a:defPPr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/>
            </a:lvl9pPr>
          </a:lstStyle>
          <a:p>
            <a:pPr>
              <a:defRPr/>
            </a:pPr>
            <a:r>
              <a:rPr lang="it-IT" sz="1540" dirty="0" err="1">
                <a:latin typeface="Arial" charset="0"/>
                <a:ea typeface="MS PGothic" charset="0"/>
                <a:cs typeface="MS PGothic" charset="0"/>
              </a:rPr>
              <a:t>Leolandia</a:t>
            </a:r>
            <a:r>
              <a:rPr lang="it-IT" sz="1540" dirty="0">
                <a:latin typeface="Arial" charset="0"/>
                <a:ea typeface="MS PGothic" charset="0"/>
                <a:cs typeface="MS PGothic" charset="0"/>
              </a:rPr>
              <a:t> (BG)</a:t>
            </a:r>
          </a:p>
        </p:txBody>
      </p:sp>
      <p:pic>
        <p:nvPicPr>
          <p:cNvPr id="30739" name="Immagine 8" descr="IMG_9875.jpg">
            <a:extLst>
              <a:ext uri="{FF2B5EF4-FFF2-40B4-BE49-F238E27FC236}">
                <a16:creationId xmlns:a16="http://schemas.microsoft.com/office/drawing/2014/main" id="{86796C3F-CF68-4CF9-9F41-651EFD7BCE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121025"/>
            <a:ext cx="22780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1">
            <a:extLst>
              <a:ext uri="{FF2B5EF4-FFF2-40B4-BE49-F238E27FC236}">
                <a16:creationId xmlns:a16="http://schemas.microsoft.com/office/drawing/2014/main" id="{59F1053C-7E46-4972-9859-D12CD031E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4167188"/>
            <a:ext cx="1441450" cy="327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89083" tIns="44541" rIns="89083" bIns="44541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it-IT" sz="1540" dirty="0"/>
              <a:t>Atalanta (BG)</a:t>
            </a:r>
          </a:p>
        </p:txBody>
      </p:sp>
      <p:sp>
        <p:nvSpPr>
          <p:cNvPr id="30741" name="Segnaposto numero diapositiva 1">
            <a:extLst>
              <a:ext uri="{FF2B5EF4-FFF2-40B4-BE49-F238E27FC236}">
                <a16:creationId xmlns:a16="http://schemas.microsoft.com/office/drawing/2014/main" id="{85E20F5D-3B99-4000-B691-945706B7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7BAB5A-FE48-4F0C-BE67-862462A137A8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8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EB091FE0-54D1-4471-B14B-23480531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275"/>
            <a:ext cx="8229600" cy="976313"/>
          </a:xfrm>
        </p:spPr>
        <p:txBody>
          <a:bodyPr/>
          <a:lstStyle/>
          <a:p>
            <a:pPr algn="l"/>
            <a:r>
              <a:rPr lang="it-IT" altLang="it-IT" sz="3200"/>
              <a:t>Playgrounds</a:t>
            </a:r>
          </a:p>
        </p:txBody>
      </p:sp>
      <p:pic>
        <p:nvPicPr>
          <p:cNvPr id="31747" name="Immagine 1">
            <a:extLst>
              <a:ext uri="{FF2B5EF4-FFF2-40B4-BE49-F238E27FC236}">
                <a16:creationId xmlns:a16="http://schemas.microsoft.com/office/drawing/2014/main" id="{BF3A0D99-92E6-4F1A-B92B-92C939E88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3200"/>
            <a:ext cx="48656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magine 2">
            <a:extLst>
              <a:ext uri="{FF2B5EF4-FFF2-40B4-BE49-F238E27FC236}">
                <a16:creationId xmlns:a16="http://schemas.microsoft.com/office/drawing/2014/main" id="{6DC0B794-7233-4AB4-98F7-C2CE28A0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1397000"/>
            <a:ext cx="44545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3">
            <a:extLst>
              <a:ext uri="{FF2B5EF4-FFF2-40B4-BE49-F238E27FC236}">
                <a16:creationId xmlns:a16="http://schemas.microsoft.com/office/drawing/2014/main" id="{926622A2-0C3A-4A86-A8B5-345761127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7000"/>
            <a:ext cx="35242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5">
            <a:extLst>
              <a:ext uri="{FF2B5EF4-FFF2-40B4-BE49-F238E27FC236}">
                <a16:creationId xmlns:a16="http://schemas.microsoft.com/office/drawing/2014/main" id="{DE47CF3E-A492-488A-8A59-1AD6E5862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013200"/>
            <a:ext cx="31877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Segnaposto numero diapositiva 1">
            <a:extLst>
              <a:ext uri="{FF2B5EF4-FFF2-40B4-BE49-F238E27FC236}">
                <a16:creationId xmlns:a16="http://schemas.microsoft.com/office/drawing/2014/main" id="{9028DD1E-25CE-40E9-A3FA-7F66810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C37143-DEE6-45F3-B16F-BBE03A59D96C}" type="slidenum">
              <a:rPr lang="it-IT" altLang="it-IT" smtClean="0">
                <a:solidFill>
                  <a:srgbClr val="898989"/>
                </a:solidFill>
                <a:cs typeface="Arial" panose="020B0604020202020204" pitchFamily="34" charset="0"/>
              </a:rPr>
              <a:pPr/>
              <a:t>9</a:t>
            </a:fld>
            <a:endParaRPr lang="it-IT" altLang="it-IT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8_Diapositive">
  <a:themeElements>
    <a:clrScheme name="Ecopneu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540"/>
      </a:accent1>
      <a:accent2>
        <a:srgbClr val="75B96C"/>
      </a:accent2>
      <a:accent3>
        <a:srgbClr val="7F7F7F"/>
      </a:accent3>
      <a:accent4>
        <a:srgbClr val="BFBFBF"/>
      </a:accent4>
      <a:accent5>
        <a:srgbClr val="D8D8D8"/>
      </a:accent5>
      <a:accent6>
        <a:srgbClr val="000000"/>
      </a:accent6>
      <a:hlink>
        <a:srgbClr val="1F497D"/>
      </a:hlink>
      <a:folHlink>
        <a:srgbClr val="800080"/>
      </a:folHlink>
    </a:clrScheme>
    <a:fontScheme name="Ecopne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400</Words>
  <Application>Microsoft Office PowerPoint</Application>
  <PresentationFormat>Presentazione su schermo (4:3)</PresentationFormat>
  <Paragraphs>154</Paragraphs>
  <Slides>24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Arial</vt:lpstr>
      <vt:lpstr>ＭＳ Ｐゴシック</vt:lpstr>
      <vt:lpstr>Calibri</vt:lpstr>
      <vt:lpstr>8_Diapositive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Sport surfaces</vt:lpstr>
      <vt:lpstr>Playgrounds</vt:lpstr>
      <vt:lpstr>Horses</vt:lpstr>
      <vt:lpstr>Acoustic and vibration</vt:lpstr>
      <vt:lpstr>Buildings</vt:lpstr>
      <vt:lpstr>Presentazione standard di PowerPoint</vt:lpstr>
      <vt:lpstr>Comunication</vt:lpstr>
      <vt:lpstr>Presentazione standard di PowerPoint</vt:lpstr>
      <vt:lpstr>Presentazione standard di PowerPoint</vt:lpstr>
      <vt:lpstr>Presentazione standard di PowerPoint</vt:lpstr>
      <vt:lpstr>Yesterday, at the entrance</vt:lpstr>
      <vt:lpstr>Today </vt:lpstr>
      <vt:lpstr>Yesterday, inside the granulation sites</vt:lpstr>
      <vt:lpstr>Today</vt:lpstr>
      <vt:lpstr>Yesterday deliveries</vt:lpstr>
      <vt:lpstr>Today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Giovanni Corbetta</dc:creator>
  <cp:lastModifiedBy>Daniele Fornai</cp:lastModifiedBy>
  <cp:revision>437</cp:revision>
  <cp:lastPrinted>2017-09-01T10:06:37Z</cp:lastPrinted>
  <dcterms:modified xsi:type="dcterms:W3CDTF">2018-04-27T14:24:54Z</dcterms:modified>
</cp:coreProperties>
</file>