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6"/>
  </p:notesMasterIdLst>
  <p:sldIdLst>
    <p:sldId id="310" r:id="rId5"/>
    <p:sldId id="325" r:id="rId6"/>
    <p:sldId id="348" r:id="rId7"/>
    <p:sldId id="326" r:id="rId8"/>
    <p:sldId id="359" r:id="rId9"/>
    <p:sldId id="335" r:id="rId10"/>
    <p:sldId id="312" r:id="rId11"/>
    <p:sldId id="323" r:id="rId12"/>
    <p:sldId id="324" r:id="rId13"/>
    <p:sldId id="363" r:id="rId14"/>
    <p:sldId id="358" r:id="rId15"/>
    <p:sldId id="365" r:id="rId16"/>
    <p:sldId id="360" r:id="rId17"/>
    <p:sldId id="361" r:id="rId18"/>
    <p:sldId id="362" r:id="rId19"/>
    <p:sldId id="366" r:id="rId20"/>
    <p:sldId id="367" r:id="rId21"/>
    <p:sldId id="369" r:id="rId22"/>
    <p:sldId id="364" r:id="rId23"/>
    <p:sldId id="350" r:id="rId24"/>
    <p:sldId id="368"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38"/>
    <a:srgbClr val="7FC99B"/>
    <a:srgbClr val="D9E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163" autoAdjust="0"/>
  </p:normalViewPr>
  <p:slideViewPr>
    <p:cSldViewPr snapToGrid="0">
      <p:cViewPr varScale="1">
        <p:scale>
          <a:sx n="103" d="100"/>
          <a:sy n="103" d="100"/>
        </p:scale>
        <p:origin x="72" y="120"/>
      </p:cViewPr>
      <p:guideLst>
        <p:guide orient="horz" pos="2160"/>
        <p:guide pos="2880"/>
        <p:guide orient="horz" pos="2148"/>
      </p:guideLst>
    </p:cSldViewPr>
  </p:slideViewPr>
  <p:notesTextViewPr>
    <p:cViewPr>
      <p:scale>
        <a:sx n="1" d="1"/>
        <a:sy n="1" d="1"/>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76F92E-3BF0-419E-9C12-CCAD2CC8558C}" type="datetimeFigureOut">
              <a:rPr lang="en-GB" smtClean="0"/>
              <a:t>23/05/2018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5799D2-EA9E-4590-A1FB-838FB6DF31C9}" type="slidenum">
              <a:rPr lang="en-GB" smtClean="0"/>
              <a:t>‹#›</a:t>
            </a:fld>
            <a:endParaRPr lang="en-GB"/>
          </a:p>
        </p:txBody>
      </p:sp>
    </p:spTree>
    <p:extLst>
      <p:ext uri="{BB962C8B-B14F-4D97-AF65-F5344CB8AC3E}">
        <p14:creationId xmlns:p14="http://schemas.microsoft.com/office/powerpoint/2010/main" val="106198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435799D2-EA9E-4590-A1FB-838FB6DF31C9}" type="slidenum">
              <a:rPr lang="en-GB" smtClean="0"/>
              <a:t>3</a:t>
            </a:fld>
            <a:endParaRPr lang="en-GB"/>
          </a:p>
        </p:txBody>
      </p:sp>
    </p:spTree>
    <p:extLst>
      <p:ext uri="{BB962C8B-B14F-4D97-AF65-F5344CB8AC3E}">
        <p14:creationId xmlns:p14="http://schemas.microsoft.com/office/powerpoint/2010/main" val="245932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sz="1200" kern="1200" dirty="0" smtClean="0">
                <a:solidFill>
                  <a:schemeClr val="tx1"/>
                </a:solidFill>
                <a:effectLst/>
                <a:latin typeface="+mn-lt"/>
                <a:ea typeface="+mn-ea"/>
                <a:cs typeface="+mn-cs"/>
              </a:rPr>
              <a:t>Based solely on the colloidal characteristics of the samples, we would expect the in-rubber performance of the rCB and blend 2 to fall between that of N326→N330, with blend 1 being slightly less reinforcing. </a:t>
            </a:r>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14</a:t>
            </a:fld>
            <a:endParaRPr lang="en-GB"/>
          </a:p>
        </p:txBody>
      </p:sp>
    </p:spTree>
    <p:extLst>
      <p:ext uri="{BB962C8B-B14F-4D97-AF65-F5344CB8AC3E}">
        <p14:creationId xmlns:p14="http://schemas.microsoft.com/office/powerpoint/2010/main" val="239998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blend 1, which contains carbon blacks only, the reduction in reinforcing potential must be an artefact of the very wide aggregate size distribution. It is also interesting to note that the rCB sample was more reinforcing than the compositionally similar blend 2</a:t>
            </a:r>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15</a:t>
            </a:fld>
            <a:endParaRPr lang="en-GB"/>
          </a:p>
        </p:txBody>
      </p:sp>
    </p:spTree>
    <p:extLst>
      <p:ext uri="{BB962C8B-B14F-4D97-AF65-F5344CB8AC3E}">
        <p14:creationId xmlns:p14="http://schemas.microsoft.com/office/powerpoint/2010/main" val="144278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By definition, grades have narrow particle size and aggregate size distribution</a:t>
            </a:r>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16</a:t>
            </a:fld>
            <a:endParaRPr lang="en-GB"/>
          </a:p>
        </p:txBody>
      </p:sp>
    </p:spTree>
    <p:extLst>
      <p:ext uri="{BB962C8B-B14F-4D97-AF65-F5344CB8AC3E}">
        <p14:creationId xmlns:p14="http://schemas.microsoft.com/office/powerpoint/2010/main" val="363189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By definition, grades have narrow particle size and aggregate size distribution</a:t>
            </a:r>
          </a:p>
          <a:p>
            <a:r>
              <a:rPr lang="en-GB" baseline="0" dirty="0" smtClean="0"/>
              <a:t>We must find a better test to represent this as part of ASTM D36</a:t>
            </a:r>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17</a:t>
            </a:fld>
            <a:endParaRPr lang="en-GB"/>
          </a:p>
        </p:txBody>
      </p:sp>
    </p:spTree>
    <p:extLst>
      <p:ext uri="{BB962C8B-B14F-4D97-AF65-F5344CB8AC3E}">
        <p14:creationId xmlns:p14="http://schemas.microsoft.com/office/powerpoint/2010/main" val="54547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Demonstration of broad particle and aggregate size distribution</a:t>
            </a:r>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18</a:t>
            </a:fld>
            <a:endParaRPr lang="en-GB"/>
          </a:p>
        </p:txBody>
      </p:sp>
    </p:spTree>
    <p:extLst>
      <p:ext uri="{BB962C8B-B14F-4D97-AF65-F5344CB8AC3E}">
        <p14:creationId xmlns:p14="http://schemas.microsoft.com/office/powerpoint/2010/main" val="207533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19</a:t>
            </a:fld>
            <a:endParaRPr lang="en-GB"/>
          </a:p>
        </p:txBody>
      </p:sp>
    </p:spTree>
    <p:extLst>
      <p:ext uri="{BB962C8B-B14F-4D97-AF65-F5344CB8AC3E}">
        <p14:creationId xmlns:p14="http://schemas.microsoft.com/office/powerpoint/2010/main" val="313696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20</a:t>
            </a:fld>
            <a:endParaRPr lang="en-GB"/>
          </a:p>
        </p:txBody>
      </p:sp>
    </p:spTree>
    <p:extLst>
      <p:ext uri="{BB962C8B-B14F-4D97-AF65-F5344CB8AC3E}">
        <p14:creationId xmlns:p14="http://schemas.microsoft.com/office/powerpoint/2010/main" val="354479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21</a:t>
            </a:fld>
            <a:endParaRPr lang="en-GB"/>
          </a:p>
        </p:txBody>
      </p:sp>
    </p:spTree>
    <p:extLst>
      <p:ext uri="{BB962C8B-B14F-4D97-AF65-F5344CB8AC3E}">
        <p14:creationId xmlns:p14="http://schemas.microsoft.com/office/powerpoint/2010/main" val="126990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5</a:t>
            </a:fld>
            <a:endParaRPr lang="en-GB"/>
          </a:p>
        </p:txBody>
      </p:sp>
    </p:spTree>
    <p:extLst>
      <p:ext uri="{BB962C8B-B14F-4D97-AF65-F5344CB8AC3E}">
        <p14:creationId xmlns:p14="http://schemas.microsoft.com/office/powerpoint/2010/main" val="234524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6</a:t>
            </a:fld>
            <a:endParaRPr lang="en-GB"/>
          </a:p>
        </p:txBody>
      </p:sp>
    </p:spTree>
    <p:extLst>
      <p:ext uri="{BB962C8B-B14F-4D97-AF65-F5344CB8AC3E}">
        <p14:creationId xmlns:p14="http://schemas.microsoft.com/office/powerpoint/2010/main" val="354479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7</a:t>
            </a:fld>
            <a:endParaRPr lang="en-GB"/>
          </a:p>
        </p:txBody>
      </p:sp>
    </p:spTree>
    <p:extLst>
      <p:ext uri="{BB962C8B-B14F-4D97-AF65-F5344CB8AC3E}">
        <p14:creationId xmlns:p14="http://schemas.microsoft.com/office/powerpoint/2010/main" val="354479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Formation of carbonaceous residue</a:t>
            </a:r>
          </a:p>
          <a:p>
            <a:r>
              <a:rPr lang="en-GB" baseline="0" dirty="0" smtClean="0"/>
              <a:t>Target very low volatiles content &amp; certainly no residual polymer</a:t>
            </a:r>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8</a:t>
            </a:fld>
            <a:endParaRPr lang="en-GB"/>
          </a:p>
        </p:txBody>
      </p:sp>
    </p:spTree>
    <p:extLst>
      <p:ext uri="{BB962C8B-B14F-4D97-AF65-F5344CB8AC3E}">
        <p14:creationId xmlns:p14="http://schemas.microsoft.com/office/powerpoint/2010/main" val="354479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9</a:t>
            </a:fld>
            <a:endParaRPr lang="en-GB"/>
          </a:p>
        </p:txBody>
      </p:sp>
    </p:spTree>
    <p:extLst>
      <p:ext uri="{BB962C8B-B14F-4D97-AF65-F5344CB8AC3E}">
        <p14:creationId xmlns:p14="http://schemas.microsoft.com/office/powerpoint/2010/main" val="354479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10</a:t>
            </a:fld>
            <a:endParaRPr lang="en-GB"/>
          </a:p>
        </p:txBody>
      </p:sp>
    </p:spTree>
    <p:extLst>
      <p:ext uri="{BB962C8B-B14F-4D97-AF65-F5344CB8AC3E}">
        <p14:creationId xmlns:p14="http://schemas.microsoft.com/office/powerpoint/2010/main" val="20924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11</a:t>
            </a:fld>
            <a:endParaRPr lang="en-GB"/>
          </a:p>
        </p:txBody>
      </p:sp>
    </p:spTree>
    <p:extLst>
      <p:ext uri="{BB962C8B-B14F-4D97-AF65-F5344CB8AC3E}">
        <p14:creationId xmlns:p14="http://schemas.microsoft.com/office/powerpoint/2010/main" val="163254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By definition, grades have narrow particle size and aggregate size distribution</a:t>
            </a:r>
          </a:p>
          <a:p>
            <a:endParaRPr lang="en-GB" dirty="0" smtClean="0"/>
          </a:p>
        </p:txBody>
      </p:sp>
      <p:sp>
        <p:nvSpPr>
          <p:cNvPr id="4" name="Slide Number Placeholder 3"/>
          <p:cNvSpPr>
            <a:spLocks noGrp="1"/>
          </p:cNvSpPr>
          <p:nvPr>
            <p:ph type="sldNum" sz="quarter" idx="10"/>
          </p:nvPr>
        </p:nvSpPr>
        <p:spPr/>
        <p:txBody>
          <a:bodyPr/>
          <a:lstStyle/>
          <a:p>
            <a:fld id="{435799D2-EA9E-4590-A1FB-838FB6DF31C9}" type="slidenum">
              <a:rPr lang="en-GB" smtClean="0"/>
              <a:t>13</a:t>
            </a:fld>
            <a:endParaRPr lang="en-GB"/>
          </a:p>
        </p:txBody>
      </p:sp>
    </p:spTree>
    <p:extLst>
      <p:ext uri="{BB962C8B-B14F-4D97-AF65-F5344CB8AC3E}">
        <p14:creationId xmlns:p14="http://schemas.microsoft.com/office/powerpoint/2010/main" val="42373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C87A13-D6AD-425C-82BA-C8CB9A8BB054}"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365770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87A13-D6AD-425C-82BA-C8CB9A8BB054}"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76049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87A13-D6AD-425C-82BA-C8CB9A8BB054}"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59793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036108" y="-580924"/>
            <a:ext cx="7323826" cy="6858000"/>
          </a:xfrm>
          <a:prstGeom prst="rect">
            <a:avLst/>
          </a:prstGeom>
        </p:spPr>
      </p:pic>
      <p:sp>
        <p:nvSpPr>
          <p:cNvPr id="5" name="Oval 4"/>
          <p:cNvSpPr/>
          <p:nvPr userDrawn="1"/>
        </p:nvSpPr>
        <p:spPr>
          <a:xfrm>
            <a:off x="626470" y="837663"/>
            <a:ext cx="2694510" cy="2694510"/>
          </a:xfrm>
          <a:prstGeom prst="ellipse">
            <a:avLst/>
          </a:prstGeom>
          <a:solidFill>
            <a:srgbClr val="00933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p:cNvSpPr txBox="1">
            <a:spLocks/>
          </p:cNvSpPr>
          <p:nvPr userDrawn="1"/>
        </p:nvSpPr>
        <p:spPr>
          <a:xfrm>
            <a:off x="459000" y="737553"/>
            <a:ext cx="3029451" cy="26642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0" kern="1200">
                <a:solidFill>
                  <a:schemeClr val="bg1"/>
                </a:solidFill>
                <a:latin typeface="+mj-lt"/>
                <a:ea typeface="+mj-ea"/>
                <a:cs typeface="+mj-cs"/>
              </a:defRPr>
            </a:lvl1pPr>
          </a:lstStyle>
          <a:p>
            <a:pPr algn="ctr"/>
            <a:endParaRPr lang="en-GB" sz="2800" b="1" i="0" dirty="0">
              <a:latin typeface="Arial" charset="0"/>
              <a:ea typeface="Arial" charset="0"/>
              <a:cs typeface="Arial"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9376" t="27084" r="19691" b="27058"/>
          <a:stretch/>
        </p:blipFill>
        <p:spPr>
          <a:xfrm>
            <a:off x="0" y="4948299"/>
            <a:ext cx="3600000" cy="1909701"/>
          </a:xfrm>
          <a:prstGeom prst="rect">
            <a:avLst/>
          </a:prstGeom>
        </p:spPr>
      </p:pic>
    </p:spTree>
    <p:extLst>
      <p:ext uri="{BB962C8B-B14F-4D97-AF65-F5344CB8AC3E}">
        <p14:creationId xmlns:p14="http://schemas.microsoft.com/office/powerpoint/2010/main" val="3033242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87A13-D6AD-425C-82BA-C8CB9A8BB054}"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64413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87A13-D6AD-425C-82BA-C8CB9A8BB054}"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322570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C87A13-D6AD-425C-82BA-C8CB9A8BB054}"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381857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C87A13-D6AD-425C-82BA-C8CB9A8BB054}" type="datetimeFigureOut">
              <a:rPr lang="en-GB" smtClean="0"/>
              <a:t>23/05/2018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218277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C87A13-D6AD-425C-82BA-C8CB9A8BB054}" type="datetimeFigureOut">
              <a:rPr lang="en-GB" smtClean="0"/>
              <a:t>23/05/2018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355661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87A13-D6AD-425C-82BA-C8CB9A8BB054}" type="datetimeFigureOut">
              <a:rPr lang="en-GB" smtClean="0"/>
              <a:t>23/05/2018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180117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C87A13-D6AD-425C-82BA-C8CB9A8BB054}"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183735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C87A13-D6AD-425C-82BA-C8CB9A8BB054}"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DD20CC-0BEB-4366-B1E0-755C605F8E73}" type="slidenum">
              <a:rPr lang="en-GB" smtClean="0"/>
              <a:t>‹#›</a:t>
            </a:fld>
            <a:endParaRPr lang="en-GB"/>
          </a:p>
        </p:txBody>
      </p:sp>
    </p:spTree>
    <p:extLst>
      <p:ext uri="{BB962C8B-B14F-4D97-AF65-F5344CB8AC3E}">
        <p14:creationId xmlns:p14="http://schemas.microsoft.com/office/powerpoint/2010/main" val="271003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87A13-D6AD-425C-82BA-C8CB9A8BB054}" type="datetimeFigureOut">
              <a:rPr lang="en-GB" smtClean="0"/>
              <a:t>23/05/2018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D20CC-0BEB-4366-B1E0-755C605F8E73}" type="slidenum">
              <a:rPr lang="en-GB" smtClean="0"/>
              <a:t>‹#›</a:t>
            </a:fld>
            <a:endParaRPr lang="en-GB"/>
          </a:p>
        </p:txBody>
      </p:sp>
    </p:spTree>
    <p:extLst>
      <p:ext uri="{BB962C8B-B14F-4D97-AF65-F5344CB8AC3E}">
        <p14:creationId xmlns:p14="http://schemas.microsoft.com/office/powerpoint/2010/main" val="3249831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artis.uk.com/" TargetMode="External"/><Relationship Id="rId4" Type="http://schemas.openxmlformats.org/officeDocument/2006/relationships/hyperlink" Target="http://www.sustainable-material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em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emf"/><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6894" y="1330215"/>
            <a:ext cx="2232248" cy="1384995"/>
          </a:xfrm>
          <a:prstGeom prst="rect">
            <a:avLst/>
          </a:prstGeom>
          <a:noFill/>
        </p:spPr>
        <p:txBody>
          <a:bodyPr wrap="square" rtlCol="0">
            <a:spAutoFit/>
          </a:bodyPr>
          <a:lstStyle/>
          <a:p>
            <a:pPr algn="ctr"/>
            <a:r>
              <a:rPr lang="en-US" sz="2800" b="1" dirty="0" smtClean="0">
                <a:solidFill>
                  <a:schemeClr val="bg1"/>
                </a:solidFill>
              </a:rPr>
              <a:t>rCB,</a:t>
            </a:r>
          </a:p>
          <a:p>
            <a:pPr algn="ctr"/>
            <a:r>
              <a:rPr lang="en-US" sz="2800" b="1" dirty="0" smtClean="0">
                <a:solidFill>
                  <a:schemeClr val="bg1"/>
                </a:solidFill>
              </a:rPr>
              <a:t>What is it really?</a:t>
            </a:r>
            <a:endParaRPr lang="en-US" sz="2800" b="1" dirty="0">
              <a:solidFill>
                <a:schemeClr val="bg1"/>
              </a:solidFill>
            </a:endParaRPr>
          </a:p>
        </p:txBody>
      </p:sp>
      <p:sp>
        <p:nvSpPr>
          <p:cNvPr id="7" name="TextBox 6"/>
          <p:cNvSpPr txBox="1"/>
          <p:nvPr/>
        </p:nvSpPr>
        <p:spPr>
          <a:xfrm>
            <a:off x="856894" y="2731168"/>
            <a:ext cx="2232248" cy="369332"/>
          </a:xfrm>
          <a:prstGeom prst="rect">
            <a:avLst/>
          </a:prstGeom>
          <a:noFill/>
        </p:spPr>
        <p:txBody>
          <a:bodyPr wrap="square" rtlCol="0">
            <a:spAutoFit/>
          </a:bodyPr>
          <a:lstStyle/>
          <a:p>
            <a:pPr algn="ctr"/>
            <a:r>
              <a:rPr lang="en-US" dirty="0" smtClean="0">
                <a:solidFill>
                  <a:schemeClr val="bg1"/>
                </a:solidFill>
              </a:rPr>
              <a:t>30</a:t>
            </a:r>
            <a:r>
              <a:rPr lang="en-US" baseline="30000" dirty="0" smtClean="0">
                <a:solidFill>
                  <a:schemeClr val="bg1"/>
                </a:solidFill>
              </a:rPr>
              <a:t>th</a:t>
            </a:r>
            <a:r>
              <a:rPr lang="en-US" dirty="0" smtClean="0">
                <a:solidFill>
                  <a:schemeClr val="bg1"/>
                </a:solidFill>
              </a:rPr>
              <a:t> May 2018</a:t>
            </a:r>
            <a:endParaRPr lang="en-US" dirty="0">
              <a:solidFill>
                <a:schemeClr val="bg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376" t="27084" r="19691" b="27058"/>
          <a:stretch/>
        </p:blipFill>
        <p:spPr>
          <a:xfrm>
            <a:off x="0" y="4948299"/>
            <a:ext cx="3600000" cy="1909701"/>
          </a:xfrm>
          <a:prstGeom prst="rect">
            <a:avLst/>
          </a:prstGeom>
        </p:spPr>
      </p:pic>
    </p:spTree>
    <p:extLst>
      <p:ext uri="{BB962C8B-B14F-4D97-AF65-F5344CB8AC3E}">
        <p14:creationId xmlns:p14="http://schemas.microsoft.com/office/powerpoint/2010/main" val="132759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White Compound Pyrolysis</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6907762" y="-1925451"/>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860" t="19248" r="7878" b="9461"/>
          <a:stretch/>
        </p:blipFill>
        <p:spPr>
          <a:xfrm>
            <a:off x="429995" y="720643"/>
            <a:ext cx="8100000" cy="3765455"/>
          </a:xfrm>
          <a:prstGeom prst="rect">
            <a:avLst/>
          </a:prstGeom>
        </p:spPr>
      </p:pic>
      <p:sp>
        <p:nvSpPr>
          <p:cNvPr id="2" name="TextBox 1"/>
          <p:cNvSpPr txBox="1"/>
          <p:nvPr/>
        </p:nvSpPr>
        <p:spPr>
          <a:xfrm>
            <a:off x="429995" y="4659875"/>
            <a:ext cx="7895298" cy="1477328"/>
          </a:xfrm>
          <a:prstGeom prst="rect">
            <a:avLst/>
          </a:prstGeom>
          <a:noFill/>
        </p:spPr>
        <p:txBody>
          <a:bodyPr wrap="square" rtlCol="0">
            <a:spAutoFit/>
          </a:bodyPr>
          <a:lstStyle/>
          <a:p>
            <a:pPr>
              <a:lnSpc>
                <a:spcPct val="150000"/>
              </a:lnSpc>
            </a:pPr>
            <a:r>
              <a:rPr lang="en-GB" sz="2000" dirty="0" smtClean="0"/>
              <a:t>Model tread formulation prepared without the inclusion of carbon black</a:t>
            </a:r>
          </a:p>
          <a:p>
            <a:pPr>
              <a:lnSpc>
                <a:spcPct val="150000"/>
              </a:lnSpc>
            </a:pPr>
            <a:r>
              <a:rPr lang="en-GB" sz="2000" dirty="0" smtClean="0"/>
              <a:t>Shredded &lt;5mm</a:t>
            </a:r>
          </a:p>
          <a:p>
            <a:pPr>
              <a:lnSpc>
                <a:spcPct val="150000"/>
              </a:lnSpc>
            </a:pPr>
            <a:r>
              <a:rPr lang="en-GB" sz="2000" dirty="0" smtClean="0"/>
              <a:t>Pyrolysed at 550°C</a:t>
            </a:r>
            <a:endParaRPr lang="en-GB" sz="2000" dirty="0"/>
          </a:p>
        </p:txBody>
      </p:sp>
    </p:spTree>
    <p:extLst>
      <p:ext uri="{BB962C8B-B14F-4D97-AF65-F5344CB8AC3E}">
        <p14:creationId xmlns:p14="http://schemas.microsoft.com/office/powerpoint/2010/main" val="325079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White Compound Pyrolysis</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6907762" y="-1925451"/>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30000" contrast="20000"/>
                    </a14:imgEffect>
                  </a14:imgLayer>
                </a14:imgProps>
              </a:ext>
              <a:ext uri="{28A0092B-C50C-407E-A947-70E740481C1C}">
                <a14:useLocalDpi xmlns:a14="http://schemas.microsoft.com/office/drawing/2010/main" val="0"/>
              </a:ext>
            </a:extLst>
          </a:blip>
          <a:srcRect l="20101" t="9013" r="24748" b="5152"/>
          <a:stretch/>
        </p:blipFill>
        <p:spPr>
          <a:xfrm>
            <a:off x="1583657" y="1140702"/>
            <a:ext cx="6120000" cy="5357802"/>
          </a:xfrm>
          <a:prstGeom prst="rect">
            <a:avLst/>
          </a:prstGeom>
        </p:spPr>
      </p:pic>
      <p:sp>
        <p:nvSpPr>
          <p:cNvPr id="3" name="TextBox 2"/>
          <p:cNvSpPr txBox="1"/>
          <p:nvPr/>
        </p:nvSpPr>
        <p:spPr>
          <a:xfrm>
            <a:off x="355567" y="960152"/>
            <a:ext cx="2117988" cy="1200329"/>
          </a:xfrm>
          <a:prstGeom prst="rect">
            <a:avLst/>
          </a:prstGeom>
          <a:noFill/>
        </p:spPr>
        <p:txBody>
          <a:bodyPr wrap="square" rtlCol="0">
            <a:spAutoFit/>
          </a:bodyPr>
          <a:lstStyle/>
          <a:p>
            <a:r>
              <a:rPr lang="en-GB" sz="2400" b="1" dirty="0" smtClean="0"/>
              <a:t>4.2% Carbon from polymer decomposition</a:t>
            </a:r>
            <a:endParaRPr lang="en-GB" sz="2400" b="1" dirty="0"/>
          </a:p>
        </p:txBody>
      </p:sp>
    </p:spTree>
    <p:extLst>
      <p:ext uri="{BB962C8B-B14F-4D97-AF65-F5344CB8AC3E}">
        <p14:creationId xmlns:p14="http://schemas.microsoft.com/office/powerpoint/2010/main" val="1830819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93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60" y="6252343"/>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50660" y="3279267"/>
            <a:ext cx="8615787" cy="707886"/>
          </a:xfrm>
          <a:prstGeom prst="rect">
            <a:avLst/>
          </a:prstGeom>
          <a:noFill/>
        </p:spPr>
        <p:txBody>
          <a:bodyPr wrap="square" rtlCol="0">
            <a:spAutoFit/>
          </a:bodyPr>
          <a:lstStyle/>
          <a:p>
            <a:pPr algn="ctr"/>
            <a:r>
              <a:rPr lang="en-GB" sz="4000" dirty="0" smtClean="0">
                <a:solidFill>
                  <a:schemeClr val="bg1"/>
                </a:solidFill>
                <a:latin typeface="Myriad Pro Semibold"/>
              </a:rPr>
              <a:t>rCB Colloidal Properties</a:t>
            </a:r>
            <a:endParaRPr lang="en-GB" sz="4000" dirty="0">
              <a:solidFill>
                <a:schemeClr val="bg1"/>
              </a:solidFill>
              <a:latin typeface="Myriad Pro Semibold"/>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051428">
            <a:off x="-856287" y="-3597709"/>
            <a:ext cx="6638090" cy="62160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26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604750"/>
            <a:ext cx="8483641" cy="6156000"/>
          </a:xfrm>
          <a:prstGeom prst="rect">
            <a:avLst/>
          </a:prstGeom>
        </p:spPr>
      </p:pic>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Colloidal Properties</a:t>
            </a:r>
            <a:endParaRPr lang="en-GB" b="1" dirty="0">
              <a:latin typeface="Myriad Pro Semibold"/>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59564">
            <a:off x="7037318" y="-2169624"/>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flipV="1">
            <a:off x="3311865" y="3288373"/>
            <a:ext cx="959902" cy="8426"/>
          </a:xfrm>
          <a:prstGeom prst="straightConnector1">
            <a:avLst/>
          </a:prstGeom>
          <a:ln w="31750">
            <a:solidFill>
              <a:srgbClr val="009338"/>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77787" y="4245346"/>
            <a:ext cx="3322214" cy="1077218"/>
          </a:xfrm>
          <a:prstGeom prst="rect">
            <a:avLst/>
          </a:prstGeom>
          <a:noFill/>
        </p:spPr>
        <p:txBody>
          <a:bodyPr wrap="square" rtlCol="0">
            <a:spAutoFit/>
          </a:bodyPr>
          <a:lstStyle/>
          <a:p>
            <a:r>
              <a:rPr lang="en-GB" sz="2000" b="1" dirty="0" smtClean="0"/>
              <a:t>We’ve all seen this chart!</a:t>
            </a:r>
          </a:p>
          <a:p>
            <a:endParaRPr lang="en-GB" sz="2000" b="1" dirty="0" smtClean="0"/>
          </a:p>
          <a:p>
            <a:r>
              <a:rPr lang="en-GB" sz="2400" b="1" dirty="0" smtClean="0"/>
              <a:t>This is very misleading. </a:t>
            </a:r>
            <a:endParaRPr lang="en-GB" sz="2400" b="1" dirty="0"/>
          </a:p>
        </p:txBody>
      </p:sp>
      <p:sp>
        <p:nvSpPr>
          <p:cNvPr id="20" name="Oval 19"/>
          <p:cNvSpPr/>
          <p:nvPr/>
        </p:nvSpPr>
        <p:spPr>
          <a:xfrm rot="956676">
            <a:off x="1763461" y="2738136"/>
            <a:ext cx="1446028" cy="2562447"/>
          </a:xfrm>
          <a:prstGeom prst="ellipse">
            <a:avLst/>
          </a:prstGeom>
          <a:solidFill>
            <a:srgbClr val="009338">
              <a:alpha val="50000"/>
            </a:srgbClr>
          </a:solidFill>
          <a:ln>
            <a:solidFill>
              <a:srgbClr val="009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flipH="1">
            <a:off x="3298893" y="3407250"/>
            <a:ext cx="1001571" cy="525839"/>
          </a:xfrm>
          <a:prstGeom prst="straightConnector1">
            <a:avLst/>
          </a:prstGeom>
          <a:ln w="31750">
            <a:solidFill>
              <a:srgbClr val="009338"/>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41152" y="3557694"/>
            <a:ext cx="1441033" cy="923330"/>
          </a:xfrm>
          <a:prstGeom prst="rect">
            <a:avLst/>
          </a:prstGeom>
          <a:noFill/>
        </p:spPr>
        <p:txBody>
          <a:bodyPr wrap="square" rtlCol="0">
            <a:spAutoFit/>
          </a:bodyPr>
          <a:lstStyle/>
          <a:p>
            <a:pPr algn="ctr"/>
            <a:r>
              <a:rPr lang="en-GB" b="1" dirty="0" smtClean="0">
                <a:solidFill>
                  <a:srgbClr val="009338"/>
                </a:solidFill>
              </a:rPr>
              <a:t>*rCB Performance</a:t>
            </a:r>
          </a:p>
          <a:p>
            <a:pPr algn="ctr"/>
            <a:r>
              <a:rPr lang="en-GB" b="1" dirty="0" smtClean="0">
                <a:solidFill>
                  <a:srgbClr val="009338"/>
                </a:solidFill>
              </a:rPr>
              <a:t>Window</a:t>
            </a:r>
            <a:endParaRPr lang="en-GB" b="1" dirty="0">
              <a:solidFill>
                <a:srgbClr val="009338"/>
              </a:solidFill>
            </a:endParaRPr>
          </a:p>
        </p:txBody>
      </p:sp>
      <p:sp>
        <p:nvSpPr>
          <p:cNvPr id="26" name="TextBox 25"/>
          <p:cNvSpPr txBox="1"/>
          <p:nvPr/>
        </p:nvSpPr>
        <p:spPr>
          <a:xfrm>
            <a:off x="7442791" y="6498504"/>
            <a:ext cx="1557210" cy="369332"/>
          </a:xfrm>
          <a:prstGeom prst="rect">
            <a:avLst/>
          </a:prstGeom>
          <a:noFill/>
        </p:spPr>
        <p:txBody>
          <a:bodyPr wrap="square" rtlCol="0">
            <a:spAutoFit/>
          </a:bodyPr>
          <a:lstStyle/>
          <a:p>
            <a:r>
              <a:rPr lang="en-GB" dirty="0" smtClean="0"/>
              <a:t>*typical rCB</a:t>
            </a:r>
            <a:endParaRPr lang="en-GB" dirty="0"/>
          </a:p>
        </p:txBody>
      </p:sp>
    </p:spTree>
    <p:extLst>
      <p:ext uri="{BB962C8B-B14F-4D97-AF65-F5344CB8AC3E}">
        <p14:creationId xmlns:p14="http://schemas.microsoft.com/office/powerpoint/2010/main" val="686587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04750"/>
            <a:ext cx="8483641" cy="6156000"/>
          </a:xfrm>
          <a:prstGeom prst="rect">
            <a:avLst/>
          </a:prstGeom>
        </p:spPr>
      </p:pic>
      <p:sp>
        <p:nvSpPr>
          <p:cNvPr id="4" name="Title 1"/>
          <p:cNvSpPr txBox="1">
            <a:spLocks/>
          </p:cNvSpPr>
          <p:nvPr/>
        </p:nvSpPr>
        <p:spPr>
          <a:xfrm>
            <a:off x="355567" y="226708"/>
            <a:ext cx="7321140"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 How does it compare to its constituents?</a:t>
            </a:r>
            <a:endParaRPr lang="en-GB" b="1" dirty="0">
              <a:latin typeface="Myriad Pro Semibold"/>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59564">
            <a:off x="7428757" y="-1627740"/>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09684" y="3457865"/>
            <a:ext cx="3434316" cy="1200329"/>
          </a:xfrm>
          <a:prstGeom prst="rect">
            <a:avLst/>
          </a:prstGeom>
          <a:noFill/>
        </p:spPr>
        <p:txBody>
          <a:bodyPr wrap="square" rtlCol="0">
            <a:spAutoFit/>
          </a:bodyPr>
          <a:lstStyle/>
          <a:p>
            <a:r>
              <a:rPr lang="en-GB" b="1" dirty="0" smtClean="0">
                <a:solidFill>
                  <a:srgbClr val="009338"/>
                </a:solidFill>
              </a:rPr>
              <a:t>Blend 1:</a:t>
            </a:r>
            <a:r>
              <a:rPr lang="en-GB" dirty="0" smtClean="0">
                <a:solidFill>
                  <a:srgbClr val="009338"/>
                </a:solidFill>
              </a:rPr>
              <a:t> Contains N234/ N330/ N375/ N326/ N550/ N660/ N683/ N772 at ratios expected in a tyre feedstock.</a:t>
            </a:r>
            <a:endParaRPr lang="en-GB" dirty="0">
              <a:solidFill>
                <a:srgbClr val="009338"/>
              </a:solidFill>
            </a:endParaRPr>
          </a:p>
        </p:txBody>
      </p:sp>
      <p:sp>
        <p:nvSpPr>
          <p:cNvPr id="9" name="TextBox 8"/>
          <p:cNvSpPr txBox="1"/>
          <p:nvPr/>
        </p:nvSpPr>
        <p:spPr>
          <a:xfrm>
            <a:off x="5709684" y="4748781"/>
            <a:ext cx="3434316" cy="923330"/>
          </a:xfrm>
          <a:prstGeom prst="rect">
            <a:avLst/>
          </a:prstGeom>
          <a:noFill/>
        </p:spPr>
        <p:txBody>
          <a:bodyPr wrap="square" rtlCol="0">
            <a:spAutoFit/>
          </a:bodyPr>
          <a:lstStyle/>
          <a:p>
            <a:r>
              <a:rPr lang="en-GB" b="1" dirty="0" smtClean="0">
                <a:solidFill>
                  <a:srgbClr val="0070C0"/>
                </a:solidFill>
              </a:rPr>
              <a:t>Blend 2:</a:t>
            </a:r>
            <a:r>
              <a:rPr lang="en-GB" dirty="0" smtClean="0">
                <a:solidFill>
                  <a:srgbClr val="0070C0"/>
                </a:solidFill>
              </a:rPr>
              <a:t> Carbon black blend + 13% silica + 5% zinc oxide (close match to Euro rCB)</a:t>
            </a:r>
            <a:endParaRPr lang="en-GB" dirty="0">
              <a:solidFill>
                <a:srgbClr val="0070C0"/>
              </a:solidFill>
            </a:endParaRPr>
          </a:p>
        </p:txBody>
      </p:sp>
    </p:spTree>
    <p:extLst>
      <p:ext uri="{BB962C8B-B14F-4D97-AF65-F5344CB8AC3E}">
        <p14:creationId xmlns:p14="http://schemas.microsoft.com/office/powerpoint/2010/main" val="268897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ASTM D3192 – Relative IRB8 (N330)</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6907762" y="-1925451"/>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178644" y="836778"/>
            <a:ext cx="5400000" cy="3918412"/>
          </a:xfrm>
          <a:prstGeom prst="rect">
            <a:avLst/>
          </a:prstGeom>
        </p:spPr>
      </p:pic>
      <p:sp>
        <p:nvSpPr>
          <p:cNvPr id="2" name="TextBox 1"/>
          <p:cNvSpPr txBox="1"/>
          <p:nvPr/>
        </p:nvSpPr>
        <p:spPr>
          <a:xfrm>
            <a:off x="355567" y="4757774"/>
            <a:ext cx="8995145"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smtClean="0"/>
              <a:t>Same trends for hardness, tensile strength….</a:t>
            </a:r>
          </a:p>
          <a:p>
            <a:pPr marL="285750" indent="-285750">
              <a:lnSpc>
                <a:spcPct val="150000"/>
              </a:lnSpc>
              <a:buFont typeface="Arial" panose="020B0604020202020204" pitchFamily="34" charset="0"/>
              <a:buChar char="•"/>
            </a:pPr>
            <a:r>
              <a:rPr lang="en-GB" dirty="0" smtClean="0"/>
              <a:t>Drop in predicted performance due to vastly broadened aggregate size distribution</a:t>
            </a:r>
          </a:p>
          <a:p>
            <a:pPr marL="285750" indent="-285750">
              <a:lnSpc>
                <a:spcPct val="150000"/>
              </a:lnSpc>
              <a:buFont typeface="Arial" panose="020B0604020202020204" pitchFamily="34" charset="0"/>
              <a:buChar char="•"/>
            </a:pPr>
            <a:r>
              <a:rPr lang="en-GB" dirty="0" smtClean="0"/>
              <a:t>Trend verified in ASTM D3191 (SBR)</a:t>
            </a:r>
            <a:endParaRPr lang="en-GB" sz="1600" dirty="0"/>
          </a:p>
        </p:txBody>
      </p:sp>
      <p:sp>
        <p:nvSpPr>
          <p:cNvPr id="6" name="Rectangle 5"/>
          <p:cNvSpPr/>
          <p:nvPr/>
        </p:nvSpPr>
        <p:spPr>
          <a:xfrm>
            <a:off x="698947" y="1158949"/>
            <a:ext cx="7137248" cy="489098"/>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40342" y="1218832"/>
            <a:ext cx="3044361" cy="369332"/>
          </a:xfrm>
          <a:prstGeom prst="rect">
            <a:avLst/>
          </a:prstGeom>
          <a:noFill/>
        </p:spPr>
        <p:txBody>
          <a:bodyPr wrap="square" rtlCol="0">
            <a:spAutoFit/>
          </a:bodyPr>
          <a:lstStyle/>
          <a:p>
            <a:r>
              <a:rPr lang="en-GB" dirty="0" smtClean="0"/>
              <a:t>Blend 1, 2 &amp; rCB Predicted</a:t>
            </a:r>
            <a:endParaRPr lang="en-GB" dirty="0"/>
          </a:p>
        </p:txBody>
      </p:sp>
      <p:sp>
        <p:nvSpPr>
          <p:cNvPr id="9" name="Down Arrow 8"/>
          <p:cNvSpPr/>
          <p:nvPr/>
        </p:nvSpPr>
        <p:spPr>
          <a:xfrm>
            <a:off x="6299016" y="1676783"/>
            <a:ext cx="287079" cy="244955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071730" y="2578393"/>
            <a:ext cx="4061637" cy="646331"/>
          </a:xfrm>
          <a:prstGeom prst="rect">
            <a:avLst/>
          </a:prstGeom>
          <a:noFill/>
        </p:spPr>
        <p:txBody>
          <a:bodyPr wrap="square" rtlCol="0">
            <a:spAutoFit/>
          </a:bodyPr>
          <a:lstStyle/>
          <a:p>
            <a:pPr algn="ctr"/>
            <a:r>
              <a:rPr lang="en-GB" dirty="0" smtClean="0"/>
              <a:t>Less</a:t>
            </a:r>
          </a:p>
          <a:p>
            <a:pPr algn="ctr"/>
            <a:r>
              <a:rPr lang="en-GB" dirty="0" smtClean="0"/>
              <a:t>reinforcing</a:t>
            </a:r>
            <a:endParaRPr lang="en-GB" dirty="0"/>
          </a:p>
        </p:txBody>
      </p:sp>
    </p:spTree>
    <p:extLst>
      <p:ext uri="{BB962C8B-B14F-4D97-AF65-F5344CB8AC3E}">
        <p14:creationId xmlns:p14="http://schemas.microsoft.com/office/powerpoint/2010/main" val="3510373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604750"/>
            <a:ext cx="8483641" cy="6156000"/>
          </a:xfrm>
          <a:prstGeom prst="rect">
            <a:avLst/>
          </a:prstGeom>
        </p:spPr>
      </p:pic>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Colloidal Properties</a:t>
            </a:r>
            <a:endParaRPr lang="en-GB" b="1" dirty="0">
              <a:latin typeface="Myriad Pro Semibold"/>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59564">
            <a:off x="7037318" y="-2169624"/>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40052" y="3107164"/>
            <a:ext cx="3322214" cy="461665"/>
          </a:xfrm>
          <a:prstGeom prst="rect">
            <a:avLst/>
          </a:prstGeom>
          <a:noFill/>
        </p:spPr>
        <p:txBody>
          <a:bodyPr wrap="square" rtlCol="0">
            <a:spAutoFit/>
          </a:bodyPr>
          <a:lstStyle/>
          <a:p>
            <a:r>
              <a:rPr lang="en-GB" sz="2400" b="1" dirty="0" smtClean="0"/>
              <a:t>This is wrong</a:t>
            </a:r>
            <a:endParaRPr lang="en-GB" sz="2400" b="1" dirty="0"/>
          </a:p>
        </p:txBody>
      </p:sp>
      <p:sp>
        <p:nvSpPr>
          <p:cNvPr id="26" name="TextBox 25"/>
          <p:cNvSpPr txBox="1"/>
          <p:nvPr/>
        </p:nvSpPr>
        <p:spPr>
          <a:xfrm>
            <a:off x="7442791" y="6498504"/>
            <a:ext cx="1557210" cy="369332"/>
          </a:xfrm>
          <a:prstGeom prst="rect">
            <a:avLst/>
          </a:prstGeom>
          <a:noFill/>
        </p:spPr>
        <p:txBody>
          <a:bodyPr wrap="square" rtlCol="0">
            <a:spAutoFit/>
          </a:bodyPr>
          <a:lstStyle/>
          <a:p>
            <a:r>
              <a:rPr lang="en-GB" dirty="0" smtClean="0"/>
              <a:t>*typical rCB</a:t>
            </a:r>
            <a:endParaRPr lang="en-GB" dirty="0"/>
          </a:p>
        </p:txBody>
      </p:sp>
      <p:cxnSp>
        <p:nvCxnSpPr>
          <p:cNvPr id="12" name="Straight Arrow Connector 11"/>
          <p:cNvCxnSpPr/>
          <p:nvPr/>
        </p:nvCxnSpPr>
        <p:spPr>
          <a:xfrm flipH="1" flipV="1">
            <a:off x="4980150" y="3337997"/>
            <a:ext cx="959902" cy="8426"/>
          </a:xfrm>
          <a:prstGeom prst="straightConnector1">
            <a:avLst/>
          </a:prstGeom>
          <a:ln w="31750">
            <a:solidFill>
              <a:srgbClr val="0093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376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18" y="604750"/>
            <a:ext cx="8483641" cy="6156000"/>
          </a:xfrm>
          <a:prstGeom prst="rect">
            <a:avLst/>
          </a:prstGeom>
        </p:spPr>
      </p:pic>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Colloidal Properties</a:t>
            </a:r>
            <a:endParaRPr lang="en-GB" b="1" dirty="0">
              <a:latin typeface="Myriad Pro Semibold"/>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59564">
            <a:off x="7037318" y="-2169624"/>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274154" y="4356876"/>
            <a:ext cx="3322214" cy="830997"/>
          </a:xfrm>
          <a:prstGeom prst="rect">
            <a:avLst/>
          </a:prstGeom>
          <a:noFill/>
        </p:spPr>
        <p:txBody>
          <a:bodyPr wrap="square" rtlCol="0">
            <a:spAutoFit/>
          </a:bodyPr>
          <a:lstStyle/>
          <a:p>
            <a:r>
              <a:rPr lang="en-GB" sz="2400" b="1" dirty="0" smtClean="0"/>
              <a:t>This is more representative!</a:t>
            </a:r>
            <a:endParaRPr lang="en-GB" sz="2400" b="1" dirty="0"/>
          </a:p>
        </p:txBody>
      </p:sp>
      <p:sp>
        <p:nvSpPr>
          <p:cNvPr id="5" name="Oval 4"/>
          <p:cNvSpPr/>
          <p:nvPr/>
        </p:nvSpPr>
        <p:spPr>
          <a:xfrm rot="20005282">
            <a:off x="1239578" y="976816"/>
            <a:ext cx="6075483" cy="3851617"/>
          </a:xfrm>
          <a:prstGeom prst="ellipse">
            <a:avLst/>
          </a:prstGeom>
          <a:gradFill flip="none" rotWithShape="1">
            <a:gsLst>
              <a:gs pos="0">
                <a:schemeClr val="accent1">
                  <a:lumMod val="5000"/>
                  <a:lumOff val="95000"/>
                </a:schemeClr>
              </a:gs>
              <a:gs pos="100000">
                <a:schemeClr val="bg1">
                  <a:lumMod val="65000"/>
                </a:schemeClr>
              </a:gs>
              <a:gs pos="0">
                <a:srgbClr val="009338"/>
              </a:gs>
              <a:gs pos="100000">
                <a:schemeClr val="bg1">
                  <a:lumMod val="8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995928" y="2717958"/>
            <a:ext cx="1865376" cy="369332"/>
          </a:xfrm>
          <a:prstGeom prst="rect">
            <a:avLst/>
          </a:prstGeom>
          <a:noFill/>
        </p:spPr>
        <p:txBody>
          <a:bodyPr wrap="square" rtlCol="0">
            <a:spAutoFit/>
          </a:bodyPr>
          <a:lstStyle/>
          <a:p>
            <a:r>
              <a:rPr lang="en-GB" b="1" dirty="0" smtClean="0"/>
              <a:t>rCB</a:t>
            </a:r>
            <a:endParaRPr lang="en-GB" b="1" dirty="0"/>
          </a:p>
        </p:txBody>
      </p:sp>
    </p:spTree>
    <p:extLst>
      <p:ext uri="{BB962C8B-B14F-4D97-AF65-F5344CB8AC3E}">
        <p14:creationId xmlns:p14="http://schemas.microsoft.com/office/powerpoint/2010/main" val="338679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Colloidal Properties</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7037318" y="-2169624"/>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33" t="10718" r="-233" b="2643"/>
          <a:stretch/>
        </p:blipFill>
        <p:spPr>
          <a:xfrm>
            <a:off x="0" y="754912"/>
            <a:ext cx="9180000" cy="6127116"/>
          </a:xfrm>
          <a:prstGeom prst="rect">
            <a:avLst/>
          </a:prstGeom>
        </p:spPr>
      </p:pic>
    </p:spTree>
    <p:extLst>
      <p:ext uri="{BB962C8B-B14F-4D97-AF65-F5344CB8AC3E}">
        <p14:creationId xmlns:p14="http://schemas.microsoft.com/office/powerpoint/2010/main" val="1561543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792" t="8963" r="17599" b="7200"/>
          <a:stretch/>
        </p:blipFill>
        <p:spPr>
          <a:xfrm>
            <a:off x="972000" y="935664"/>
            <a:ext cx="7200000" cy="5572121"/>
          </a:xfrm>
          <a:prstGeom prst="rect">
            <a:avLst/>
          </a:prstGeom>
        </p:spPr>
      </p:pic>
      <p:sp>
        <p:nvSpPr>
          <p:cNvPr id="4" name="Title 1"/>
          <p:cNvSpPr txBox="1">
            <a:spLocks/>
          </p:cNvSpPr>
          <p:nvPr/>
        </p:nvSpPr>
        <p:spPr>
          <a:xfrm>
            <a:off x="89322" y="226707"/>
            <a:ext cx="8965356" cy="70895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sz="3200" b="1" dirty="0">
                <a:latin typeface="Myriad Pro Semibold"/>
              </a:rPr>
              <a:t>Conclusion</a:t>
            </a:r>
            <a:r>
              <a:rPr lang="en-GB" b="1" dirty="0">
                <a:latin typeface="Myriad Pro Semibold"/>
              </a:rPr>
              <a:t> = </a:t>
            </a:r>
            <a:r>
              <a:rPr lang="en-GB" sz="2200" b="1" dirty="0">
                <a:latin typeface="Myriad Pro Semibold"/>
              </a:rPr>
              <a:t>rCB Actually Outperforms Raw Constituents</a:t>
            </a: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67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93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60" y="6252343"/>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50660" y="3279267"/>
            <a:ext cx="8615787" cy="707886"/>
          </a:xfrm>
          <a:prstGeom prst="rect">
            <a:avLst/>
          </a:prstGeom>
          <a:noFill/>
        </p:spPr>
        <p:txBody>
          <a:bodyPr wrap="square" rtlCol="0">
            <a:spAutoFit/>
          </a:bodyPr>
          <a:lstStyle/>
          <a:p>
            <a:pPr algn="ctr"/>
            <a:r>
              <a:rPr lang="en-GB" sz="4000" dirty="0" smtClean="0">
                <a:solidFill>
                  <a:schemeClr val="bg1"/>
                </a:solidFill>
                <a:latin typeface="Myriad Pro Semibold"/>
              </a:rPr>
              <a:t>What is Carbon Black?</a:t>
            </a:r>
            <a:endParaRPr lang="en-GB" sz="4000" dirty="0">
              <a:solidFill>
                <a:schemeClr val="bg1"/>
              </a:solidFill>
              <a:latin typeface="Myriad Pro Semibold"/>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051428">
            <a:off x="-856287" y="-3597709"/>
            <a:ext cx="6638090" cy="62160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71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6400769" y="-1545805"/>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0" t="1031" r="5116"/>
          <a:stretch/>
        </p:blipFill>
        <p:spPr bwMode="auto">
          <a:xfrm>
            <a:off x="-22643" y="0"/>
            <a:ext cx="9166643" cy="694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675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376" t="27084" r="19691" b="27058"/>
          <a:stretch/>
        </p:blipFill>
        <p:spPr>
          <a:xfrm>
            <a:off x="0" y="5521208"/>
            <a:ext cx="2520000" cy="1336791"/>
          </a:xfrm>
          <a:prstGeom prst="rect">
            <a:avLst/>
          </a:prstGeom>
        </p:spPr>
      </p:pic>
      <p:sp>
        <p:nvSpPr>
          <p:cNvPr id="13" name="Subtitle 2"/>
          <p:cNvSpPr txBox="1">
            <a:spLocks/>
          </p:cNvSpPr>
          <p:nvPr/>
        </p:nvSpPr>
        <p:spPr>
          <a:xfrm>
            <a:off x="2609331" y="3139981"/>
            <a:ext cx="3925337" cy="2381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smtClean="0">
                <a:solidFill>
                  <a:schemeClr val="bg1">
                    <a:lumMod val="50000"/>
                  </a:schemeClr>
                </a:solidFill>
                <a:latin typeface="Myriad Pro Semibold"/>
              </a:rPr>
              <a:t>Chris Norris </a:t>
            </a:r>
            <a:r>
              <a:rPr lang="en-US" sz="1200" b="1" dirty="0" smtClean="0">
                <a:solidFill>
                  <a:schemeClr val="bg1">
                    <a:lumMod val="50000"/>
                  </a:schemeClr>
                </a:solidFill>
                <a:latin typeface="Myriad Pro Semibold"/>
              </a:rPr>
              <a:t>PhD, MSc, BSc (Hons)</a:t>
            </a:r>
          </a:p>
          <a:p>
            <a:r>
              <a:rPr lang="en-US" sz="1600" dirty="0" smtClean="0">
                <a:solidFill>
                  <a:schemeClr val="bg1">
                    <a:lumMod val="50000"/>
                  </a:schemeClr>
                </a:solidFill>
                <a:latin typeface="Myriad Pro Semibold"/>
              </a:rPr>
              <a:t>chris.norris@artis.uk.com</a:t>
            </a:r>
          </a:p>
          <a:p>
            <a:r>
              <a:rPr lang="en-US" sz="1600" dirty="0" smtClean="0">
                <a:solidFill>
                  <a:schemeClr val="bg1">
                    <a:lumMod val="50000"/>
                  </a:schemeClr>
                </a:solidFill>
                <a:latin typeface="Myriad Pro Semibold"/>
              </a:rPr>
              <a:t>01225 896505</a:t>
            </a:r>
          </a:p>
          <a:p>
            <a:r>
              <a:rPr lang="en-US" sz="1600" dirty="0" smtClean="0">
                <a:latin typeface="Myriad Pro Semibold"/>
                <a:hlinkClick r:id="rId4"/>
              </a:rPr>
              <a:t>www.sustainable-materials-group.com</a:t>
            </a:r>
            <a:endParaRPr lang="en-US" sz="1600" dirty="0" smtClean="0">
              <a:latin typeface="Myriad Pro Semibold"/>
            </a:endParaRPr>
          </a:p>
          <a:p>
            <a:r>
              <a:rPr lang="en-US" sz="1600" dirty="0" smtClean="0">
                <a:latin typeface="Myriad Pro Semibold"/>
                <a:hlinkClick r:id="rId5"/>
              </a:rPr>
              <a:t>www.artis.uk.com</a:t>
            </a:r>
            <a:endParaRPr lang="en-US" sz="1600" dirty="0" smtClean="0">
              <a:latin typeface="Myriad Pro Semibold"/>
            </a:endParaRPr>
          </a:p>
          <a:p>
            <a:pPr marL="0" indent="0">
              <a:buFont typeface="Arial" panose="020B0604020202020204" pitchFamily="34" charset="0"/>
              <a:buNone/>
            </a:pPr>
            <a:endParaRPr lang="en-US" sz="1600" dirty="0">
              <a:latin typeface="Myriad Pro Semibold"/>
            </a:endParaRPr>
          </a:p>
        </p:txBody>
      </p:sp>
      <p:sp>
        <p:nvSpPr>
          <p:cNvPr id="14" name="Title 1"/>
          <p:cNvSpPr txBox="1">
            <a:spLocks/>
          </p:cNvSpPr>
          <p:nvPr/>
        </p:nvSpPr>
        <p:spPr>
          <a:xfrm>
            <a:off x="2149911" y="1190052"/>
            <a:ext cx="4844175" cy="576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pPr algn="ctr"/>
            <a:r>
              <a:rPr lang="en-US" sz="4000" b="1" dirty="0" smtClean="0"/>
              <a:t>Thank You!</a:t>
            </a:r>
          </a:p>
          <a:p>
            <a:pPr algn="ctr"/>
            <a:endParaRPr lang="en-US" sz="4000" b="1" dirty="0" smtClean="0"/>
          </a:p>
          <a:p>
            <a:pPr algn="ctr"/>
            <a:r>
              <a:rPr lang="en-US" sz="4000" b="1" dirty="0" smtClean="0"/>
              <a:t>Questions?</a:t>
            </a:r>
            <a:endParaRPr lang="en-US" sz="4000" b="1" dirty="0"/>
          </a:p>
        </p:txBody>
      </p:sp>
    </p:spTree>
    <p:extLst>
      <p:ext uri="{BB962C8B-B14F-4D97-AF65-F5344CB8AC3E}">
        <p14:creationId xmlns:p14="http://schemas.microsoft.com/office/powerpoint/2010/main" val="332382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468" y="1692983"/>
            <a:ext cx="7200000" cy="4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73673" y="198496"/>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a:latin typeface="Myriad Pro Semibold"/>
              </a:rPr>
              <a:t>Carbon Black Classification</a:t>
            </a:r>
          </a:p>
        </p:txBody>
      </p:sp>
      <p:grpSp>
        <p:nvGrpSpPr>
          <p:cNvPr id="3" name="Group 2"/>
          <p:cNvGrpSpPr/>
          <p:nvPr/>
        </p:nvGrpSpPr>
        <p:grpSpPr>
          <a:xfrm>
            <a:off x="242078" y="2346934"/>
            <a:ext cx="1042169" cy="2750253"/>
            <a:chOff x="455803" y="734583"/>
            <a:chExt cx="1042169" cy="2750253"/>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272"/>
            <a:stretch/>
          </p:blipFill>
          <p:spPr bwMode="auto">
            <a:xfrm rot="16200000">
              <a:off x="256888" y="933498"/>
              <a:ext cx="1440000" cy="104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6667"/>
            <a:stretch/>
          </p:blipFill>
          <p:spPr bwMode="auto">
            <a:xfrm rot="16200000">
              <a:off x="759696" y="2459321"/>
              <a:ext cx="396000" cy="442590"/>
            </a:xfrm>
            <a:prstGeom prst="rect">
              <a:avLst/>
            </a:prstGeom>
            <a:noFill/>
            <a:ln>
              <a:noFill/>
            </a:ln>
            <a:extLst>
              <a:ext uri="{53640926-AAD7-44D8-BBD7-CCE9431645EC}">
                <a14:shadowObscured xmlns:a14="http://schemas.microsoft.com/office/drawing/2010/main"/>
              </a:ext>
            </a:extLst>
          </p:spPr>
        </p:pic>
        <p:sp>
          <p:nvSpPr>
            <p:cNvPr id="30" name="Oval 29"/>
            <p:cNvSpPr/>
            <p:nvPr/>
          </p:nvSpPr>
          <p:spPr>
            <a:xfrm rot="10800000">
              <a:off x="867726" y="3304836"/>
              <a:ext cx="179940" cy="180000"/>
            </a:xfrm>
            <a:prstGeom prst="ellipse">
              <a:avLst/>
            </a:prstGeom>
            <a:gradFill flip="none" rotWithShape="1">
              <a:gsLst>
                <a:gs pos="0">
                  <a:schemeClr val="tx1">
                    <a:lumMod val="95000"/>
                    <a:lumOff val="5000"/>
                  </a:schemeClr>
                </a:gs>
                <a:gs pos="50000">
                  <a:schemeClr val="tx1">
                    <a:lumMod val="65000"/>
                    <a:lumOff val="35000"/>
                  </a:schemeClr>
                </a:gs>
                <a:gs pos="100000">
                  <a:schemeClr val="bg1">
                    <a:lumMod val="75000"/>
                  </a:scheme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200" kern="1200" dirty="0">
                  <a:solidFill>
                    <a:srgbClr val="000000"/>
                  </a:solidFill>
                  <a:effectLst/>
                  <a:latin typeface="Times New Roman"/>
                  <a:ea typeface="Times New Roman"/>
                  <a:cs typeface="Times New Roman"/>
                </a:rPr>
                <a:t> </a:t>
              </a:r>
              <a:endParaRPr lang="en-GB" sz="1200" dirty="0">
                <a:effectLst/>
                <a:latin typeface="Times New Roman"/>
                <a:ea typeface="Times New Roman"/>
              </a:endParaRPr>
            </a:p>
          </p:txBody>
        </p:sp>
      </p:grpSp>
      <p:grpSp>
        <p:nvGrpSpPr>
          <p:cNvPr id="2" name="Group 1"/>
          <p:cNvGrpSpPr/>
          <p:nvPr/>
        </p:nvGrpSpPr>
        <p:grpSpPr>
          <a:xfrm>
            <a:off x="2844811" y="6245790"/>
            <a:ext cx="4250389" cy="359410"/>
            <a:chOff x="2353016" y="5100445"/>
            <a:chExt cx="4250389" cy="359410"/>
          </a:xfrm>
        </p:grpSpPr>
        <p:sp>
          <p:nvSpPr>
            <p:cNvPr id="24" name="Oval 23"/>
            <p:cNvSpPr/>
            <p:nvPr/>
          </p:nvSpPr>
          <p:spPr>
            <a:xfrm rot="10800000">
              <a:off x="2353016" y="5100445"/>
              <a:ext cx="359879" cy="359410"/>
            </a:xfrm>
            <a:prstGeom prst="ellipse">
              <a:avLst/>
            </a:prstGeom>
            <a:gradFill flip="none" rotWithShape="1">
              <a:gsLst>
                <a:gs pos="0">
                  <a:schemeClr val="tx1">
                    <a:lumMod val="95000"/>
                    <a:lumOff val="5000"/>
                  </a:schemeClr>
                </a:gs>
                <a:gs pos="50000">
                  <a:schemeClr val="tx1">
                    <a:lumMod val="50000"/>
                    <a:lumOff val="50000"/>
                  </a:schemeClr>
                </a:gs>
                <a:gs pos="100000">
                  <a:schemeClr val="bg1">
                    <a:lumMod val="75000"/>
                  </a:scheme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200" kern="1200">
                  <a:solidFill>
                    <a:srgbClr val="000000"/>
                  </a:solidFill>
                  <a:effectLst/>
                  <a:latin typeface="Times New Roman"/>
                  <a:ea typeface="Times New Roman"/>
                  <a:cs typeface="Times New Roman"/>
                </a:rPr>
                <a:t> </a:t>
              </a:r>
              <a:endParaRPr lang="en-GB" sz="1200">
                <a:effectLst/>
                <a:latin typeface="Times New Roman"/>
                <a:ea typeface="Times New Roman"/>
              </a:endParaRPr>
            </a:p>
          </p:txBody>
        </p:sp>
        <p:sp>
          <p:nvSpPr>
            <p:cNvPr id="29" name="Oval 28"/>
            <p:cNvSpPr/>
            <p:nvPr/>
          </p:nvSpPr>
          <p:spPr>
            <a:xfrm rot="10800000">
              <a:off x="6556605" y="5256750"/>
              <a:ext cx="46800" cy="46800"/>
            </a:xfrm>
            <a:prstGeom prst="ellipse">
              <a:avLst/>
            </a:prstGeom>
            <a:gradFill flip="none" rotWithShape="1">
              <a:gsLst>
                <a:gs pos="0">
                  <a:schemeClr val="tx1">
                    <a:lumMod val="95000"/>
                    <a:lumOff val="5000"/>
                  </a:schemeClr>
                </a:gs>
                <a:gs pos="50000">
                  <a:schemeClr val="tx1">
                    <a:lumMod val="65000"/>
                    <a:lumOff val="35000"/>
                  </a:schemeClr>
                </a:gs>
                <a:gs pos="100000">
                  <a:schemeClr val="bg1">
                    <a:lumMod val="75000"/>
                  </a:scheme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200" kern="1200" dirty="0">
                  <a:solidFill>
                    <a:srgbClr val="000000"/>
                  </a:solidFill>
                  <a:effectLst/>
                  <a:latin typeface="Times New Roman"/>
                  <a:ea typeface="Times New Roman"/>
                  <a:cs typeface="Times New Roman"/>
                </a:rPr>
                <a:t> </a:t>
              </a:r>
              <a:endParaRPr lang="en-GB" sz="1200" dirty="0">
                <a:effectLst/>
                <a:latin typeface="Times New Roman"/>
                <a:ea typeface="Times New Roman"/>
              </a:endParaRPr>
            </a:p>
          </p:txBody>
        </p:sp>
        <p:sp>
          <p:nvSpPr>
            <p:cNvPr id="31" name="Oval 30"/>
            <p:cNvSpPr/>
            <p:nvPr/>
          </p:nvSpPr>
          <p:spPr>
            <a:xfrm rot="10800000">
              <a:off x="3754579" y="5190150"/>
              <a:ext cx="180000" cy="180000"/>
            </a:xfrm>
            <a:prstGeom prst="ellipse">
              <a:avLst/>
            </a:prstGeom>
            <a:gradFill flip="none" rotWithShape="1">
              <a:gsLst>
                <a:gs pos="0">
                  <a:schemeClr val="tx1">
                    <a:lumMod val="95000"/>
                    <a:lumOff val="5000"/>
                  </a:schemeClr>
                </a:gs>
                <a:gs pos="50000">
                  <a:schemeClr val="tx1">
                    <a:lumMod val="50000"/>
                    <a:lumOff val="50000"/>
                  </a:schemeClr>
                </a:gs>
                <a:gs pos="100000">
                  <a:schemeClr val="bg1">
                    <a:lumMod val="75000"/>
                  </a:scheme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200" kern="1200">
                  <a:solidFill>
                    <a:srgbClr val="000000"/>
                  </a:solidFill>
                  <a:effectLst/>
                  <a:latin typeface="Times New Roman"/>
                  <a:ea typeface="Times New Roman"/>
                  <a:cs typeface="Times New Roman"/>
                </a:rPr>
                <a:t> </a:t>
              </a:r>
              <a:endParaRPr lang="en-GB" sz="1200">
                <a:effectLst/>
                <a:latin typeface="Times New Roman"/>
                <a:ea typeface="Times New Roman"/>
              </a:endParaRPr>
            </a:p>
          </p:txBody>
        </p:sp>
        <p:sp>
          <p:nvSpPr>
            <p:cNvPr id="32" name="Oval 31"/>
            <p:cNvSpPr/>
            <p:nvPr/>
          </p:nvSpPr>
          <p:spPr>
            <a:xfrm rot="10800000">
              <a:off x="5194950" y="5235150"/>
              <a:ext cx="90000" cy="90000"/>
            </a:xfrm>
            <a:prstGeom prst="ellipse">
              <a:avLst/>
            </a:prstGeom>
            <a:gradFill flip="none" rotWithShape="1">
              <a:gsLst>
                <a:gs pos="0">
                  <a:schemeClr val="tx1">
                    <a:lumMod val="95000"/>
                    <a:lumOff val="5000"/>
                  </a:schemeClr>
                </a:gs>
                <a:gs pos="50000">
                  <a:schemeClr val="tx1">
                    <a:lumMod val="50000"/>
                    <a:lumOff val="50000"/>
                  </a:schemeClr>
                </a:gs>
                <a:gs pos="100000">
                  <a:schemeClr val="bg1">
                    <a:lumMod val="75000"/>
                  </a:scheme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200" kern="1200" dirty="0">
                  <a:solidFill>
                    <a:srgbClr val="000000"/>
                  </a:solidFill>
                  <a:effectLst/>
                  <a:latin typeface="Times New Roman"/>
                  <a:ea typeface="Times New Roman"/>
                  <a:cs typeface="Times New Roman"/>
                </a:rPr>
                <a:t> </a:t>
              </a:r>
              <a:endParaRPr lang="en-GB" sz="1200" dirty="0">
                <a:effectLst/>
                <a:latin typeface="Times New Roman"/>
                <a:ea typeface="Times New Roman"/>
              </a:endParaRPr>
            </a:p>
          </p:txBody>
        </p:sp>
      </p:grpSp>
      <p:sp>
        <p:nvSpPr>
          <p:cNvPr id="13" name="Rectangle 12"/>
          <p:cNvSpPr/>
          <p:nvPr/>
        </p:nvSpPr>
        <p:spPr>
          <a:xfrm>
            <a:off x="5318457" y="198496"/>
            <a:ext cx="3553485" cy="523220"/>
          </a:xfrm>
          <a:prstGeom prst="rect">
            <a:avLst/>
          </a:prstGeom>
        </p:spPr>
        <p:txBody>
          <a:bodyPr wrap="square">
            <a:spAutoFit/>
          </a:bodyPr>
          <a:lstStyle/>
          <a:p>
            <a:r>
              <a:rPr lang="en-GB" dirty="0" smtClean="0"/>
              <a:t>Example = </a:t>
            </a:r>
            <a:r>
              <a:rPr lang="en-GB" sz="2800" b="1" dirty="0" smtClean="0"/>
              <a:t>N330</a:t>
            </a:r>
            <a:endParaRPr lang="en-GB" sz="2800" b="1" dirty="0"/>
          </a:p>
        </p:txBody>
      </p:sp>
      <p:sp>
        <p:nvSpPr>
          <p:cNvPr id="14" name="Rectangle 13"/>
          <p:cNvSpPr/>
          <p:nvPr/>
        </p:nvSpPr>
        <p:spPr>
          <a:xfrm>
            <a:off x="4189571" y="914858"/>
            <a:ext cx="1247794" cy="646331"/>
          </a:xfrm>
          <a:prstGeom prst="rect">
            <a:avLst/>
          </a:prstGeom>
        </p:spPr>
        <p:txBody>
          <a:bodyPr wrap="square">
            <a:spAutoFit/>
          </a:bodyPr>
          <a:lstStyle/>
          <a:p>
            <a:pPr algn="ctr"/>
            <a:r>
              <a:rPr lang="en-GB" b="1" i="1" dirty="0" smtClean="0"/>
              <a:t>N</a:t>
            </a:r>
            <a:r>
              <a:rPr lang="en-GB" i="1" dirty="0" smtClean="0"/>
              <a:t>ormal or </a:t>
            </a:r>
            <a:r>
              <a:rPr lang="en-GB" b="1" i="1" dirty="0" smtClean="0"/>
              <a:t>S</a:t>
            </a:r>
            <a:r>
              <a:rPr lang="en-GB" i="1" dirty="0" smtClean="0"/>
              <a:t>low Cure</a:t>
            </a:r>
            <a:endParaRPr lang="en-GB" sz="2800" b="1" i="1" dirty="0"/>
          </a:p>
        </p:txBody>
      </p:sp>
      <p:cxnSp>
        <p:nvCxnSpPr>
          <p:cNvPr id="5" name="Straight Arrow Connector 4"/>
          <p:cNvCxnSpPr/>
          <p:nvPr/>
        </p:nvCxnSpPr>
        <p:spPr>
          <a:xfrm flipV="1">
            <a:off x="5318457" y="576538"/>
            <a:ext cx="1079839" cy="426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87064" y="923278"/>
            <a:ext cx="2416407" cy="646331"/>
          </a:xfrm>
          <a:prstGeom prst="rect">
            <a:avLst/>
          </a:prstGeom>
        </p:spPr>
        <p:txBody>
          <a:bodyPr wrap="square">
            <a:spAutoFit/>
          </a:bodyPr>
          <a:lstStyle/>
          <a:p>
            <a:pPr algn="ctr"/>
            <a:r>
              <a:rPr lang="en-GB" i="1" dirty="0" smtClean="0"/>
              <a:t>Indicates primary particle size</a:t>
            </a:r>
            <a:endParaRPr lang="en-GB" sz="2800" i="1" dirty="0"/>
          </a:p>
        </p:txBody>
      </p:sp>
      <p:sp>
        <p:nvSpPr>
          <p:cNvPr id="20" name="Rectangle 19"/>
          <p:cNvSpPr/>
          <p:nvPr/>
        </p:nvSpPr>
        <p:spPr>
          <a:xfrm>
            <a:off x="7582538" y="927305"/>
            <a:ext cx="1446052" cy="646331"/>
          </a:xfrm>
          <a:prstGeom prst="rect">
            <a:avLst/>
          </a:prstGeom>
        </p:spPr>
        <p:txBody>
          <a:bodyPr wrap="square">
            <a:spAutoFit/>
          </a:bodyPr>
          <a:lstStyle/>
          <a:p>
            <a:pPr algn="ctr"/>
            <a:r>
              <a:rPr lang="en-GB" i="1" dirty="0" smtClean="0"/>
              <a:t>Arbitrarily assigned</a:t>
            </a:r>
            <a:endParaRPr lang="en-GB" sz="2800" i="1" dirty="0"/>
          </a:p>
        </p:txBody>
      </p:sp>
      <p:cxnSp>
        <p:nvCxnSpPr>
          <p:cNvPr id="8" name="Straight Arrow Connector 7"/>
          <p:cNvCxnSpPr/>
          <p:nvPr/>
        </p:nvCxnSpPr>
        <p:spPr>
          <a:xfrm flipV="1">
            <a:off x="6702640" y="576538"/>
            <a:ext cx="0" cy="346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968971" y="656437"/>
            <a:ext cx="1226597" cy="346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190913" y="576538"/>
            <a:ext cx="1117609" cy="426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82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93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60" y="6252343"/>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50660" y="3279267"/>
            <a:ext cx="8615787" cy="707886"/>
          </a:xfrm>
          <a:prstGeom prst="rect">
            <a:avLst/>
          </a:prstGeom>
          <a:noFill/>
        </p:spPr>
        <p:txBody>
          <a:bodyPr wrap="square" rtlCol="0">
            <a:spAutoFit/>
          </a:bodyPr>
          <a:lstStyle/>
          <a:p>
            <a:pPr algn="ctr"/>
            <a:r>
              <a:rPr lang="en-GB" sz="4000" dirty="0" smtClean="0">
                <a:solidFill>
                  <a:schemeClr val="bg1"/>
                </a:solidFill>
                <a:latin typeface="Myriad Pro Semibold"/>
              </a:rPr>
              <a:t>What is rCB?</a:t>
            </a:r>
            <a:endParaRPr lang="en-GB" sz="4000" dirty="0">
              <a:solidFill>
                <a:schemeClr val="bg1"/>
              </a:solidFill>
              <a:latin typeface="Myriad Pro Semibold"/>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051428">
            <a:off x="-856287" y="-3597709"/>
            <a:ext cx="6638090" cy="62160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06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5567" y="1429005"/>
            <a:ext cx="8280000" cy="4468801"/>
          </a:xfrm>
          <a:prstGeom prst="rect">
            <a:avLst/>
          </a:prstGeom>
        </p:spPr>
      </p:pic>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Production – Pyrolysis </a:t>
            </a:r>
            <a:endParaRPr lang="en-GB" b="1" dirty="0">
              <a:latin typeface="Myriad Pro Semibold"/>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59564">
            <a:off x="6907762" y="-1925451"/>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70444" y="5497696"/>
            <a:ext cx="2203704" cy="400110"/>
          </a:xfrm>
          <a:prstGeom prst="rect">
            <a:avLst/>
          </a:prstGeom>
          <a:noFill/>
        </p:spPr>
        <p:txBody>
          <a:bodyPr wrap="square" rtlCol="0">
            <a:spAutoFit/>
          </a:bodyPr>
          <a:lstStyle/>
          <a:p>
            <a:r>
              <a:rPr lang="en-GB" sz="2000" dirty="0" smtClean="0"/>
              <a:t>Simplified version!</a:t>
            </a:r>
            <a:endParaRPr lang="en-GB" sz="2000" dirty="0"/>
          </a:p>
        </p:txBody>
      </p:sp>
      <p:sp>
        <p:nvSpPr>
          <p:cNvPr id="6" name="Rectangle 5"/>
          <p:cNvSpPr/>
          <p:nvPr/>
        </p:nvSpPr>
        <p:spPr>
          <a:xfrm>
            <a:off x="5497033" y="1229612"/>
            <a:ext cx="4572000" cy="1366528"/>
          </a:xfrm>
          <a:prstGeom prst="rect">
            <a:avLst/>
          </a:prstGeom>
        </p:spPr>
        <p:txBody>
          <a:bodyPr>
            <a:spAutoFit/>
          </a:bodyPr>
          <a:lstStyle/>
          <a:p>
            <a:pPr marL="342900" lvl="0" indent="-342900" algn="just">
              <a:lnSpc>
                <a:spcPct val="115000"/>
              </a:lnSpc>
              <a:spcAft>
                <a:spcPts val="0"/>
              </a:spcAft>
              <a:buFont typeface="+mj-l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Feedstock preparation</a:t>
            </a:r>
          </a:p>
          <a:p>
            <a:pPr marL="342900" lvl="0" indent="-342900" algn="just">
              <a:lnSpc>
                <a:spcPct val="115000"/>
              </a:lnSpc>
              <a:spcAft>
                <a:spcPts val="0"/>
              </a:spcAft>
              <a:buFont typeface="+mj-l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Pyrolysis</a:t>
            </a:r>
          </a:p>
          <a:p>
            <a:pPr marL="342900" lvl="0" indent="-342900" algn="just">
              <a:lnSpc>
                <a:spcPct val="115000"/>
              </a:lnSpc>
              <a:spcAft>
                <a:spcPts val="0"/>
              </a:spcAft>
              <a:buFont typeface="+mj-l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Particle size </a:t>
            </a:r>
            <a:r>
              <a:rPr lang="en-GB" dirty="0" smtClean="0">
                <a:latin typeface="Calibri" panose="020F0502020204030204" pitchFamily="34" charset="0"/>
                <a:ea typeface="Times New Roman" panose="02020603050405020304" pitchFamily="18" charset="0"/>
                <a:cs typeface="Calibri" panose="020F0502020204030204" pitchFamily="34" charset="0"/>
              </a:rPr>
              <a:t>reduction</a:t>
            </a:r>
          </a:p>
          <a:p>
            <a:pPr marL="342900" lvl="0" indent="-342900" algn="just">
              <a:lnSpc>
                <a:spcPct val="115000"/>
              </a:lnSpc>
              <a:spcAft>
                <a:spcPts val="0"/>
              </a:spcAft>
              <a:buFont typeface="+mj-lt"/>
              <a:buAutoNum type="arabicPeriod"/>
            </a:pPr>
            <a:r>
              <a:rPr lang="en-GB" dirty="0" smtClean="0">
                <a:latin typeface="Calibri" panose="020F0502020204030204" pitchFamily="34" charset="0"/>
                <a:ea typeface="Times New Roman" panose="02020603050405020304" pitchFamily="18" charset="0"/>
                <a:cs typeface="Calibri" panose="020F0502020204030204" pitchFamily="34" charset="0"/>
              </a:rPr>
              <a:t>Pelletisation </a:t>
            </a:r>
            <a:endParaRPr lang="en-GB" dirty="0"/>
          </a:p>
        </p:txBody>
      </p:sp>
    </p:spTree>
    <p:extLst>
      <p:ext uri="{BB962C8B-B14F-4D97-AF65-F5344CB8AC3E}">
        <p14:creationId xmlns:p14="http://schemas.microsoft.com/office/powerpoint/2010/main" val="338678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66782" b="2296"/>
          <a:stretch/>
        </p:blipFill>
        <p:spPr bwMode="auto">
          <a:xfrm>
            <a:off x="0" y="674461"/>
            <a:ext cx="3012467" cy="5760000"/>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Composition</a:t>
            </a:r>
            <a:endParaRPr lang="en-GB" b="1" dirty="0">
              <a:latin typeface="Myriad Pro Semibold"/>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59564">
            <a:off x="6400769" y="-1545805"/>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012467" y="1092357"/>
            <a:ext cx="1825648"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12466" y="709466"/>
            <a:ext cx="3813635" cy="369332"/>
          </a:xfrm>
          <a:prstGeom prst="rect">
            <a:avLst/>
          </a:prstGeom>
          <a:noFill/>
        </p:spPr>
        <p:txBody>
          <a:bodyPr wrap="square" rtlCol="0">
            <a:spAutoFit/>
          </a:bodyPr>
          <a:lstStyle/>
          <a:p>
            <a:r>
              <a:rPr lang="en-GB" b="1" dirty="0" smtClean="0"/>
              <a:t>*Volatiles:</a:t>
            </a:r>
            <a:r>
              <a:rPr lang="en-GB" dirty="0" smtClean="0"/>
              <a:t> Controlled by Stages 1 &amp; 2</a:t>
            </a:r>
            <a:endParaRPr lang="en-GB" dirty="0"/>
          </a:p>
        </p:txBody>
      </p:sp>
      <p:cxnSp>
        <p:nvCxnSpPr>
          <p:cNvPr id="11" name="Straight Connector 10"/>
          <p:cNvCxnSpPr/>
          <p:nvPr/>
        </p:nvCxnSpPr>
        <p:spPr>
          <a:xfrm>
            <a:off x="3012467" y="4641099"/>
            <a:ext cx="1825648"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12466" y="2722890"/>
            <a:ext cx="4433363" cy="369332"/>
          </a:xfrm>
          <a:prstGeom prst="rect">
            <a:avLst/>
          </a:prstGeom>
          <a:noFill/>
        </p:spPr>
        <p:txBody>
          <a:bodyPr wrap="square" rtlCol="0">
            <a:spAutoFit/>
          </a:bodyPr>
          <a:lstStyle/>
          <a:p>
            <a:r>
              <a:rPr lang="en-GB" b="1" dirty="0" smtClean="0"/>
              <a:t>*Carbon:</a:t>
            </a:r>
            <a:r>
              <a:rPr lang="en-GB" dirty="0" smtClean="0"/>
              <a:t> Controlled by Stages 1 &amp; 2</a:t>
            </a:r>
            <a:endParaRPr lang="en-GB" dirty="0"/>
          </a:p>
        </p:txBody>
      </p:sp>
      <p:sp>
        <p:nvSpPr>
          <p:cNvPr id="13" name="TextBox 12"/>
          <p:cNvSpPr txBox="1"/>
          <p:nvPr/>
        </p:nvSpPr>
        <p:spPr>
          <a:xfrm>
            <a:off x="3012466" y="4955985"/>
            <a:ext cx="4433363" cy="369332"/>
          </a:xfrm>
          <a:prstGeom prst="rect">
            <a:avLst/>
          </a:prstGeom>
          <a:noFill/>
        </p:spPr>
        <p:txBody>
          <a:bodyPr wrap="square" rtlCol="0">
            <a:spAutoFit/>
          </a:bodyPr>
          <a:lstStyle/>
          <a:p>
            <a:r>
              <a:rPr lang="en-GB" b="1" dirty="0" smtClean="0"/>
              <a:t>Ash:</a:t>
            </a:r>
            <a:r>
              <a:rPr lang="en-GB" dirty="0" smtClean="0"/>
              <a:t> Controlled by Stage 1</a:t>
            </a:r>
            <a:endParaRPr lang="en-GB" dirty="0"/>
          </a:p>
        </p:txBody>
      </p:sp>
      <p:sp>
        <p:nvSpPr>
          <p:cNvPr id="6" name="TextBox 5"/>
          <p:cNvSpPr txBox="1"/>
          <p:nvPr/>
        </p:nvSpPr>
        <p:spPr>
          <a:xfrm>
            <a:off x="2210554" y="6085038"/>
            <a:ext cx="685800" cy="338554"/>
          </a:xfrm>
          <a:prstGeom prst="rect">
            <a:avLst/>
          </a:prstGeom>
          <a:noFill/>
        </p:spPr>
        <p:txBody>
          <a:bodyPr wrap="square" rtlCol="0">
            <a:spAutoFit/>
          </a:bodyPr>
          <a:lstStyle/>
          <a:p>
            <a:r>
              <a:rPr lang="en-GB" sz="1600" b="1" dirty="0" smtClean="0"/>
              <a:t>rCB</a:t>
            </a:r>
            <a:endParaRPr lang="en-GB" sz="1600" b="1"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9819" y="4174920"/>
            <a:ext cx="2520000" cy="2511108"/>
          </a:xfrm>
          <a:prstGeom prst="rect">
            <a:avLst/>
          </a:prstGeom>
        </p:spPr>
      </p:pic>
    </p:spTree>
    <p:extLst>
      <p:ext uri="{BB962C8B-B14F-4D97-AF65-F5344CB8AC3E}">
        <p14:creationId xmlns:p14="http://schemas.microsoft.com/office/powerpoint/2010/main" val="106205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64888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Production – Feedstock (Stage 1)</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6907762" y="-1925451"/>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spect="1"/>
          </p:cNvSpPr>
          <p:nvPr/>
        </p:nvSpPr>
        <p:spPr>
          <a:xfrm>
            <a:off x="1451956" y="1373393"/>
            <a:ext cx="6248400" cy="4033838"/>
          </a:xfrm>
          <a:prstGeom prst="roundRect">
            <a:avLst/>
          </a:prstGeom>
          <a:pattFill prst="ltDnDiag">
            <a:fgClr>
              <a:schemeClr val="bg1">
                <a:lumMod val="8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p:cNvGrpSpPr>
            <a:grpSpLocks noChangeAspect="1"/>
          </p:cNvGrpSpPr>
          <p:nvPr/>
        </p:nvGrpSpPr>
        <p:grpSpPr>
          <a:xfrm>
            <a:off x="1451960" y="1373393"/>
            <a:ext cx="6248421" cy="4036707"/>
            <a:chOff x="1311160" y="258275"/>
            <a:chExt cx="4165746" cy="2691868"/>
          </a:xfrm>
        </p:grpSpPr>
        <p:pic>
          <p:nvPicPr>
            <p:cNvPr id="10" name="Picture 9"/>
            <p:cNvPicPr>
              <a:picLocks noChangeAspect="1"/>
            </p:cNvPicPr>
            <p:nvPr/>
          </p:nvPicPr>
          <p:blipFill>
            <a:blip r:embed="rId5"/>
            <a:stretch>
              <a:fillRect/>
            </a:stretch>
          </p:blipFill>
          <p:spPr>
            <a:xfrm>
              <a:off x="1447800" y="2499406"/>
              <a:ext cx="213378" cy="213378"/>
            </a:xfrm>
            <a:prstGeom prst="rect">
              <a:avLst/>
            </a:prstGeom>
          </p:spPr>
        </p:pic>
        <p:pic>
          <p:nvPicPr>
            <p:cNvPr id="11" name="Picture 10"/>
            <p:cNvPicPr>
              <a:picLocks noChangeAspect="1"/>
            </p:cNvPicPr>
            <p:nvPr/>
          </p:nvPicPr>
          <p:blipFill>
            <a:blip r:embed="rId5"/>
            <a:stretch>
              <a:fillRect/>
            </a:stretch>
          </p:blipFill>
          <p:spPr>
            <a:xfrm>
              <a:off x="1582402" y="2420704"/>
              <a:ext cx="213378" cy="213378"/>
            </a:xfrm>
            <a:prstGeom prst="rect">
              <a:avLst/>
            </a:prstGeom>
          </p:spPr>
        </p:pic>
        <p:pic>
          <p:nvPicPr>
            <p:cNvPr id="12" name="Picture 11"/>
            <p:cNvPicPr>
              <a:picLocks noChangeAspect="1"/>
            </p:cNvPicPr>
            <p:nvPr/>
          </p:nvPicPr>
          <p:blipFill>
            <a:blip r:embed="rId6"/>
            <a:stretch>
              <a:fillRect/>
            </a:stretch>
          </p:blipFill>
          <p:spPr>
            <a:xfrm>
              <a:off x="3984814" y="2461199"/>
              <a:ext cx="213378" cy="213378"/>
            </a:xfrm>
            <a:prstGeom prst="rect">
              <a:avLst/>
            </a:prstGeom>
          </p:spPr>
        </p:pic>
        <p:pic>
          <p:nvPicPr>
            <p:cNvPr id="13" name="Picture 12"/>
            <p:cNvPicPr>
              <a:picLocks noChangeAspect="1"/>
            </p:cNvPicPr>
            <p:nvPr/>
          </p:nvPicPr>
          <p:blipFill>
            <a:blip r:embed="rId6"/>
            <a:stretch>
              <a:fillRect/>
            </a:stretch>
          </p:blipFill>
          <p:spPr>
            <a:xfrm>
              <a:off x="5116520" y="2499628"/>
              <a:ext cx="213378" cy="213378"/>
            </a:xfrm>
            <a:prstGeom prst="rect">
              <a:avLst/>
            </a:prstGeom>
          </p:spPr>
        </p:pic>
        <p:pic>
          <p:nvPicPr>
            <p:cNvPr id="14" name="Picture 13"/>
            <p:cNvPicPr/>
            <p:nvPr/>
          </p:nvPicPr>
          <p:blipFill>
            <a:blip r:embed="rId7"/>
            <a:stretch>
              <a:fillRect/>
            </a:stretch>
          </p:blipFill>
          <p:spPr>
            <a:xfrm>
              <a:off x="2910506" y="2316855"/>
              <a:ext cx="219075" cy="219075"/>
            </a:xfrm>
            <a:prstGeom prst="rect">
              <a:avLst/>
            </a:prstGeom>
          </p:spPr>
        </p:pic>
        <p:pic>
          <p:nvPicPr>
            <p:cNvPr id="15" name="Picture 14"/>
            <p:cNvPicPr>
              <a:picLocks noChangeAspect="1"/>
            </p:cNvPicPr>
            <p:nvPr/>
          </p:nvPicPr>
          <p:blipFill>
            <a:blip r:embed="rId8"/>
            <a:stretch>
              <a:fillRect/>
            </a:stretch>
          </p:blipFill>
          <p:spPr>
            <a:xfrm>
              <a:off x="2616101" y="2397124"/>
              <a:ext cx="219475" cy="213378"/>
            </a:xfrm>
            <a:prstGeom prst="rect">
              <a:avLst/>
            </a:prstGeom>
          </p:spPr>
        </p:pic>
        <p:pic>
          <p:nvPicPr>
            <p:cNvPr id="17" name="Picture 16"/>
            <p:cNvPicPr/>
            <p:nvPr/>
          </p:nvPicPr>
          <p:blipFill>
            <a:blip r:embed="rId8"/>
            <a:stretch>
              <a:fillRect/>
            </a:stretch>
          </p:blipFill>
          <p:spPr>
            <a:xfrm>
              <a:off x="2959900" y="2553989"/>
              <a:ext cx="219075" cy="212725"/>
            </a:xfrm>
            <a:prstGeom prst="rect">
              <a:avLst/>
            </a:prstGeom>
          </p:spPr>
        </p:pic>
        <p:pic>
          <p:nvPicPr>
            <p:cNvPr id="18" name="Picture 17"/>
            <p:cNvPicPr>
              <a:picLocks noChangeAspect="1"/>
            </p:cNvPicPr>
            <p:nvPr/>
          </p:nvPicPr>
          <p:blipFill>
            <a:blip r:embed="rId9"/>
            <a:stretch>
              <a:fillRect/>
            </a:stretch>
          </p:blipFill>
          <p:spPr>
            <a:xfrm>
              <a:off x="3172260" y="2373412"/>
              <a:ext cx="219475" cy="207282"/>
            </a:xfrm>
            <a:prstGeom prst="rect">
              <a:avLst/>
            </a:prstGeom>
          </p:spPr>
        </p:pic>
        <p:pic>
          <p:nvPicPr>
            <p:cNvPr id="19" name="Picture 18"/>
            <p:cNvPicPr>
              <a:picLocks noChangeAspect="1"/>
            </p:cNvPicPr>
            <p:nvPr/>
          </p:nvPicPr>
          <p:blipFill>
            <a:blip r:embed="rId9"/>
            <a:stretch>
              <a:fillRect/>
            </a:stretch>
          </p:blipFill>
          <p:spPr>
            <a:xfrm>
              <a:off x="3013639" y="2396876"/>
              <a:ext cx="219475" cy="207282"/>
            </a:xfrm>
            <a:prstGeom prst="rect">
              <a:avLst/>
            </a:prstGeom>
          </p:spPr>
        </p:pic>
        <p:grpSp>
          <p:nvGrpSpPr>
            <p:cNvPr id="20" name="Group 19"/>
            <p:cNvGrpSpPr/>
            <p:nvPr/>
          </p:nvGrpSpPr>
          <p:grpSpPr>
            <a:xfrm>
              <a:off x="2090255" y="258275"/>
              <a:ext cx="3386651" cy="2327984"/>
              <a:chOff x="2090255" y="258275"/>
              <a:chExt cx="3386651" cy="2327984"/>
            </a:xfrm>
          </p:grpSpPr>
          <p:grpSp>
            <p:nvGrpSpPr>
              <p:cNvPr id="159" name="Group 158"/>
              <p:cNvGrpSpPr/>
              <p:nvPr/>
            </p:nvGrpSpPr>
            <p:grpSpPr>
              <a:xfrm>
                <a:off x="2852632" y="258275"/>
                <a:ext cx="2624274" cy="1955733"/>
                <a:chOff x="1939177" y="2569055"/>
                <a:chExt cx="2624274" cy="1955733"/>
              </a:xfrm>
            </p:grpSpPr>
            <p:pic>
              <p:nvPicPr>
                <p:cNvPr id="189" name="Picture 188"/>
                <p:cNvPicPr>
                  <a:picLocks noChangeAspect="1"/>
                </p:cNvPicPr>
                <p:nvPr/>
              </p:nvPicPr>
              <p:blipFill>
                <a:blip r:embed="rId7"/>
                <a:stretch>
                  <a:fillRect/>
                </a:stretch>
              </p:blipFill>
              <p:spPr>
                <a:xfrm>
                  <a:off x="3533890" y="2790912"/>
                  <a:ext cx="219475" cy="219475"/>
                </a:xfrm>
                <a:prstGeom prst="rect">
                  <a:avLst/>
                </a:prstGeom>
              </p:spPr>
            </p:pic>
            <p:pic>
              <p:nvPicPr>
                <p:cNvPr id="190" name="Picture 189"/>
                <p:cNvPicPr>
                  <a:picLocks noChangeAspect="1"/>
                </p:cNvPicPr>
                <p:nvPr/>
              </p:nvPicPr>
              <p:blipFill>
                <a:blip r:embed="rId7"/>
                <a:stretch>
                  <a:fillRect/>
                </a:stretch>
              </p:blipFill>
              <p:spPr>
                <a:xfrm>
                  <a:off x="3410258" y="2719624"/>
                  <a:ext cx="219475" cy="219475"/>
                </a:xfrm>
                <a:prstGeom prst="rect">
                  <a:avLst/>
                </a:prstGeom>
              </p:spPr>
            </p:pic>
            <p:grpSp>
              <p:nvGrpSpPr>
                <p:cNvPr id="191" name="Group 190"/>
                <p:cNvGrpSpPr/>
                <p:nvPr/>
              </p:nvGrpSpPr>
              <p:grpSpPr>
                <a:xfrm>
                  <a:off x="1939177" y="2569055"/>
                  <a:ext cx="2624274" cy="1955733"/>
                  <a:chOff x="1939177" y="2569055"/>
                  <a:chExt cx="2624274" cy="1955733"/>
                </a:xfrm>
              </p:grpSpPr>
              <p:grpSp>
                <p:nvGrpSpPr>
                  <p:cNvPr id="192" name="Group 191"/>
                  <p:cNvGrpSpPr/>
                  <p:nvPr/>
                </p:nvGrpSpPr>
                <p:grpSpPr>
                  <a:xfrm>
                    <a:off x="1939177" y="2569055"/>
                    <a:ext cx="1449703" cy="1102360"/>
                    <a:chOff x="0" y="0"/>
                    <a:chExt cx="1449736" cy="1102945"/>
                  </a:xfrm>
                </p:grpSpPr>
                <p:sp>
                  <p:nvSpPr>
                    <p:cNvPr id="226" name="Oval 225"/>
                    <p:cNvSpPr/>
                    <p:nvPr/>
                  </p:nvSpPr>
                  <p:spPr>
                    <a:xfrm>
                      <a:off x="434340" y="62026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27" name="Oval 226"/>
                    <p:cNvSpPr/>
                    <p:nvPr/>
                  </p:nvSpPr>
                  <p:spPr>
                    <a:xfrm>
                      <a:off x="434340" y="37549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Calibri"/>
                          <a:ea typeface="Times New Roman"/>
                          <a:cs typeface="Times New Roman"/>
                        </a:rPr>
                        <a:t> </a:t>
                      </a:r>
                      <a:endParaRPr lang="en-GB" sz="1100">
                        <a:effectLst/>
                        <a:latin typeface="Calibri"/>
                        <a:ea typeface="Calibri"/>
                        <a:cs typeface="Times New Roman"/>
                      </a:endParaRPr>
                    </a:p>
                  </p:txBody>
                </p:sp>
                <p:sp>
                  <p:nvSpPr>
                    <p:cNvPr id="228" name="Oval 227"/>
                    <p:cNvSpPr/>
                    <p:nvPr/>
                  </p:nvSpPr>
                  <p:spPr>
                    <a:xfrm>
                      <a:off x="143805" y="2961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29" name="Oval 228"/>
                    <p:cNvSpPr/>
                    <p:nvPr/>
                  </p:nvSpPr>
                  <p:spPr>
                    <a:xfrm>
                      <a:off x="614680" y="3837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0" name="Oval 229"/>
                    <p:cNvSpPr/>
                    <p:nvPr/>
                  </p:nvSpPr>
                  <p:spPr>
                    <a:xfrm>
                      <a:off x="325755" y="2961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1" name="Oval 230"/>
                    <p:cNvSpPr/>
                    <p:nvPr/>
                  </p:nvSpPr>
                  <p:spPr>
                    <a:xfrm>
                      <a:off x="410845" y="51329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2" name="Oval 231"/>
                    <p:cNvSpPr/>
                    <p:nvPr/>
                  </p:nvSpPr>
                  <p:spPr>
                    <a:xfrm>
                      <a:off x="470535" y="7752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3" name="Oval 232"/>
                    <p:cNvSpPr/>
                    <p:nvPr/>
                  </p:nvSpPr>
                  <p:spPr>
                    <a:xfrm>
                      <a:off x="560705" y="88383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4" name="Oval 233"/>
                    <p:cNvSpPr/>
                    <p:nvPr/>
                  </p:nvSpPr>
                  <p:spPr>
                    <a:xfrm>
                      <a:off x="760095" y="3237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5" name="Oval 234"/>
                    <p:cNvSpPr/>
                    <p:nvPr/>
                  </p:nvSpPr>
                  <p:spPr>
                    <a:xfrm>
                      <a:off x="698500" y="1319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6" name="Oval 235"/>
                    <p:cNvSpPr/>
                    <p:nvPr/>
                  </p:nvSpPr>
                  <p:spPr>
                    <a:xfrm>
                      <a:off x="1073816" y="58314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pic>
                  <p:nvPicPr>
                    <p:cNvPr id="237" name="Picture 236"/>
                    <p:cNvPicPr>
                      <a:picLocks noChangeAspect="1"/>
                    </p:cNvPicPr>
                    <p:nvPr/>
                  </p:nvPicPr>
                  <p:blipFill>
                    <a:blip r:embed="rId10"/>
                    <a:stretch>
                      <a:fillRect/>
                    </a:stretch>
                  </p:blipFill>
                  <p:spPr>
                    <a:xfrm>
                      <a:off x="1230630" y="77018"/>
                      <a:ext cx="219106" cy="219106"/>
                    </a:xfrm>
                    <a:prstGeom prst="rect">
                      <a:avLst/>
                    </a:prstGeom>
                  </p:spPr>
                </p:pic>
                <p:pic>
                  <p:nvPicPr>
                    <p:cNvPr id="238" name="Picture 237"/>
                    <p:cNvPicPr>
                      <a:picLocks noChangeAspect="1"/>
                    </p:cNvPicPr>
                    <p:nvPr/>
                  </p:nvPicPr>
                  <p:blipFill>
                    <a:blip r:embed="rId10"/>
                    <a:stretch>
                      <a:fillRect/>
                    </a:stretch>
                  </p:blipFill>
                  <p:spPr>
                    <a:xfrm>
                      <a:off x="918845" y="412812"/>
                      <a:ext cx="219106" cy="219106"/>
                    </a:xfrm>
                    <a:prstGeom prst="rect">
                      <a:avLst/>
                    </a:prstGeom>
                  </p:spPr>
                </p:pic>
                <p:pic>
                  <p:nvPicPr>
                    <p:cNvPr id="239" name="Picture 238"/>
                    <p:cNvPicPr>
                      <a:picLocks noChangeAspect="1"/>
                    </p:cNvPicPr>
                    <p:nvPr/>
                  </p:nvPicPr>
                  <p:blipFill>
                    <a:blip r:embed="rId10"/>
                    <a:stretch>
                      <a:fillRect/>
                    </a:stretch>
                  </p:blipFill>
                  <p:spPr>
                    <a:xfrm>
                      <a:off x="944245" y="540894"/>
                      <a:ext cx="219106" cy="219106"/>
                    </a:xfrm>
                    <a:prstGeom prst="rect">
                      <a:avLst/>
                    </a:prstGeom>
                  </p:spPr>
                </p:pic>
                <p:pic>
                  <p:nvPicPr>
                    <p:cNvPr id="240" name="Picture 239"/>
                    <p:cNvPicPr>
                      <a:picLocks noChangeAspect="1"/>
                    </p:cNvPicPr>
                    <p:nvPr/>
                  </p:nvPicPr>
                  <p:blipFill>
                    <a:blip r:embed="rId10"/>
                    <a:stretch>
                      <a:fillRect/>
                    </a:stretch>
                  </p:blipFill>
                  <p:spPr>
                    <a:xfrm>
                      <a:off x="854710" y="416667"/>
                      <a:ext cx="219106" cy="219106"/>
                    </a:xfrm>
                    <a:prstGeom prst="rect">
                      <a:avLst/>
                    </a:prstGeom>
                  </p:spPr>
                </p:pic>
                <p:pic>
                  <p:nvPicPr>
                    <p:cNvPr id="241" name="Picture 240"/>
                    <p:cNvPicPr>
                      <a:picLocks noChangeAspect="1"/>
                    </p:cNvPicPr>
                    <p:nvPr/>
                  </p:nvPicPr>
                  <p:blipFill>
                    <a:blip r:embed="rId10"/>
                    <a:stretch>
                      <a:fillRect/>
                    </a:stretch>
                  </p:blipFill>
                  <p:spPr>
                    <a:xfrm>
                      <a:off x="854710" y="219106"/>
                      <a:ext cx="219106" cy="219106"/>
                    </a:xfrm>
                    <a:prstGeom prst="rect">
                      <a:avLst/>
                    </a:prstGeom>
                  </p:spPr>
                </p:pic>
                <p:pic>
                  <p:nvPicPr>
                    <p:cNvPr id="242" name="Picture 241"/>
                    <p:cNvPicPr>
                      <a:picLocks noChangeAspect="1"/>
                    </p:cNvPicPr>
                    <p:nvPr/>
                  </p:nvPicPr>
                  <p:blipFill>
                    <a:blip r:embed="rId10"/>
                    <a:stretch>
                      <a:fillRect/>
                    </a:stretch>
                  </p:blipFill>
                  <p:spPr>
                    <a:xfrm>
                      <a:off x="959485" y="104618"/>
                      <a:ext cx="219106" cy="219106"/>
                    </a:xfrm>
                    <a:prstGeom prst="rect">
                      <a:avLst/>
                    </a:prstGeom>
                  </p:spPr>
                </p:pic>
                <p:pic>
                  <p:nvPicPr>
                    <p:cNvPr id="243" name="Picture 242"/>
                    <p:cNvPicPr>
                      <a:picLocks noChangeAspect="1"/>
                    </p:cNvPicPr>
                    <p:nvPr/>
                  </p:nvPicPr>
                  <p:blipFill>
                    <a:blip r:embed="rId10"/>
                    <a:stretch>
                      <a:fillRect/>
                    </a:stretch>
                  </p:blipFill>
                  <p:spPr>
                    <a:xfrm>
                      <a:off x="1073816" y="0"/>
                      <a:ext cx="219106" cy="219106"/>
                    </a:xfrm>
                    <a:prstGeom prst="rect">
                      <a:avLst/>
                    </a:prstGeom>
                  </p:spPr>
                </p:pic>
                <p:pic>
                  <p:nvPicPr>
                    <p:cNvPr id="244" name="Picture 243"/>
                    <p:cNvPicPr>
                      <a:picLocks noChangeAspect="1"/>
                    </p:cNvPicPr>
                    <p:nvPr/>
                  </p:nvPicPr>
                  <p:blipFill>
                    <a:blip r:embed="rId10"/>
                    <a:stretch>
                      <a:fillRect/>
                    </a:stretch>
                  </p:blipFill>
                  <p:spPr>
                    <a:xfrm>
                      <a:off x="1190951" y="883839"/>
                      <a:ext cx="219106" cy="219106"/>
                    </a:xfrm>
                    <a:prstGeom prst="rect">
                      <a:avLst/>
                    </a:prstGeom>
                  </p:spPr>
                </p:pic>
                <p:pic>
                  <p:nvPicPr>
                    <p:cNvPr id="245" name="Picture 244"/>
                    <p:cNvPicPr>
                      <a:picLocks noChangeAspect="1"/>
                    </p:cNvPicPr>
                    <p:nvPr/>
                  </p:nvPicPr>
                  <p:blipFill>
                    <a:blip r:embed="rId10"/>
                    <a:stretch>
                      <a:fillRect/>
                    </a:stretch>
                  </p:blipFill>
                  <p:spPr>
                    <a:xfrm>
                      <a:off x="0" y="219106"/>
                      <a:ext cx="219106" cy="219106"/>
                    </a:xfrm>
                    <a:prstGeom prst="rect">
                      <a:avLst/>
                    </a:prstGeom>
                  </p:spPr>
                </p:pic>
                <p:pic>
                  <p:nvPicPr>
                    <p:cNvPr id="246" name="Picture 245"/>
                    <p:cNvPicPr>
                      <a:picLocks noChangeAspect="1"/>
                    </p:cNvPicPr>
                    <p:nvPr/>
                  </p:nvPicPr>
                  <p:blipFill>
                    <a:blip r:embed="rId10"/>
                    <a:stretch>
                      <a:fillRect/>
                    </a:stretch>
                  </p:blipFill>
                  <p:spPr>
                    <a:xfrm>
                      <a:off x="1132871" y="749160"/>
                      <a:ext cx="219106" cy="219106"/>
                    </a:xfrm>
                    <a:prstGeom prst="rect">
                      <a:avLst/>
                    </a:prstGeom>
                  </p:spPr>
                </p:pic>
              </p:grpSp>
              <p:grpSp>
                <p:nvGrpSpPr>
                  <p:cNvPr id="193" name="Group 192"/>
                  <p:cNvGrpSpPr/>
                  <p:nvPr/>
                </p:nvGrpSpPr>
                <p:grpSpPr>
                  <a:xfrm>
                    <a:off x="3348627" y="2773384"/>
                    <a:ext cx="1214824" cy="895999"/>
                    <a:chOff x="392997" y="2018595"/>
                    <a:chExt cx="1214824" cy="895999"/>
                  </a:xfrm>
                </p:grpSpPr>
                <p:pic>
                  <p:nvPicPr>
                    <p:cNvPr id="210" name="Picture 209"/>
                    <p:cNvPicPr>
                      <a:picLocks noChangeAspect="1"/>
                    </p:cNvPicPr>
                    <p:nvPr/>
                  </p:nvPicPr>
                  <p:blipFill>
                    <a:blip r:embed="rId7"/>
                    <a:stretch>
                      <a:fillRect/>
                    </a:stretch>
                  </p:blipFill>
                  <p:spPr>
                    <a:xfrm>
                      <a:off x="1004925" y="2631121"/>
                      <a:ext cx="219475" cy="219475"/>
                    </a:xfrm>
                    <a:prstGeom prst="rect">
                      <a:avLst/>
                    </a:prstGeom>
                  </p:spPr>
                </p:pic>
                <p:pic>
                  <p:nvPicPr>
                    <p:cNvPr id="211" name="Picture 210"/>
                    <p:cNvPicPr>
                      <a:picLocks noChangeAspect="1"/>
                    </p:cNvPicPr>
                    <p:nvPr/>
                  </p:nvPicPr>
                  <p:blipFill>
                    <a:blip r:embed="rId7"/>
                    <a:stretch>
                      <a:fillRect/>
                    </a:stretch>
                  </p:blipFill>
                  <p:spPr>
                    <a:xfrm>
                      <a:off x="1072340" y="2018595"/>
                      <a:ext cx="219475" cy="219475"/>
                    </a:xfrm>
                    <a:prstGeom prst="rect">
                      <a:avLst/>
                    </a:prstGeom>
                  </p:spPr>
                </p:pic>
                <p:pic>
                  <p:nvPicPr>
                    <p:cNvPr id="212" name="Picture 211"/>
                    <p:cNvPicPr>
                      <a:picLocks noChangeAspect="1"/>
                    </p:cNvPicPr>
                    <p:nvPr/>
                  </p:nvPicPr>
                  <p:blipFill>
                    <a:blip r:embed="rId7"/>
                    <a:stretch>
                      <a:fillRect/>
                    </a:stretch>
                  </p:blipFill>
                  <p:spPr>
                    <a:xfrm>
                      <a:off x="1177421" y="2092116"/>
                      <a:ext cx="219475" cy="219475"/>
                    </a:xfrm>
                    <a:prstGeom prst="rect">
                      <a:avLst/>
                    </a:prstGeom>
                  </p:spPr>
                </p:pic>
                <p:pic>
                  <p:nvPicPr>
                    <p:cNvPr id="213" name="Picture 212"/>
                    <p:cNvPicPr>
                      <a:picLocks noChangeAspect="1"/>
                    </p:cNvPicPr>
                    <p:nvPr/>
                  </p:nvPicPr>
                  <p:blipFill>
                    <a:blip r:embed="rId7"/>
                    <a:stretch>
                      <a:fillRect/>
                    </a:stretch>
                  </p:blipFill>
                  <p:spPr>
                    <a:xfrm>
                      <a:off x="1388346" y="2201143"/>
                      <a:ext cx="219475" cy="219475"/>
                    </a:xfrm>
                    <a:prstGeom prst="rect">
                      <a:avLst/>
                    </a:prstGeom>
                  </p:spPr>
                </p:pic>
                <p:pic>
                  <p:nvPicPr>
                    <p:cNvPr id="214" name="Picture 213"/>
                    <p:cNvPicPr>
                      <a:picLocks noChangeAspect="1"/>
                    </p:cNvPicPr>
                    <p:nvPr/>
                  </p:nvPicPr>
                  <p:blipFill>
                    <a:blip r:embed="rId7"/>
                    <a:stretch>
                      <a:fillRect/>
                    </a:stretch>
                  </p:blipFill>
                  <p:spPr>
                    <a:xfrm>
                      <a:off x="1224400" y="2255937"/>
                      <a:ext cx="219475" cy="219475"/>
                    </a:xfrm>
                    <a:prstGeom prst="rect">
                      <a:avLst/>
                    </a:prstGeom>
                  </p:spPr>
                </p:pic>
                <p:pic>
                  <p:nvPicPr>
                    <p:cNvPr id="215" name="Picture 214"/>
                    <p:cNvPicPr>
                      <a:picLocks noChangeAspect="1"/>
                    </p:cNvPicPr>
                    <p:nvPr/>
                  </p:nvPicPr>
                  <p:blipFill>
                    <a:blip r:embed="rId7"/>
                    <a:stretch>
                      <a:fillRect/>
                    </a:stretch>
                  </p:blipFill>
                  <p:spPr>
                    <a:xfrm>
                      <a:off x="1161475" y="2347495"/>
                      <a:ext cx="219475" cy="219475"/>
                    </a:xfrm>
                    <a:prstGeom prst="rect">
                      <a:avLst/>
                    </a:prstGeom>
                  </p:spPr>
                </p:pic>
                <p:pic>
                  <p:nvPicPr>
                    <p:cNvPr id="216" name="Picture 215"/>
                    <p:cNvPicPr>
                      <a:picLocks noChangeAspect="1"/>
                    </p:cNvPicPr>
                    <p:nvPr/>
                  </p:nvPicPr>
                  <p:blipFill>
                    <a:blip r:embed="rId7"/>
                    <a:stretch>
                      <a:fillRect/>
                    </a:stretch>
                  </p:blipFill>
                  <p:spPr>
                    <a:xfrm>
                      <a:off x="1009075" y="2482798"/>
                      <a:ext cx="219475" cy="219475"/>
                    </a:xfrm>
                    <a:prstGeom prst="rect">
                      <a:avLst/>
                    </a:prstGeom>
                  </p:spPr>
                </p:pic>
                <p:pic>
                  <p:nvPicPr>
                    <p:cNvPr id="217" name="Picture 216"/>
                    <p:cNvPicPr>
                      <a:picLocks noChangeAspect="1"/>
                    </p:cNvPicPr>
                    <p:nvPr/>
                  </p:nvPicPr>
                  <p:blipFill>
                    <a:blip r:embed="rId7"/>
                    <a:stretch>
                      <a:fillRect/>
                    </a:stretch>
                  </p:blipFill>
                  <p:spPr>
                    <a:xfrm>
                      <a:off x="1027325" y="2349437"/>
                      <a:ext cx="219475" cy="219475"/>
                    </a:xfrm>
                    <a:prstGeom prst="rect">
                      <a:avLst/>
                    </a:prstGeom>
                  </p:spPr>
                </p:pic>
                <p:pic>
                  <p:nvPicPr>
                    <p:cNvPr id="218" name="Picture 217"/>
                    <p:cNvPicPr>
                      <a:picLocks noChangeAspect="1"/>
                    </p:cNvPicPr>
                    <p:nvPr/>
                  </p:nvPicPr>
                  <p:blipFill>
                    <a:blip r:embed="rId7"/>
                    <a:stretch>
                      <a:fillRect/>
                    </a:stretch>
                  </p:blipFill>
                  <p:spPr>
                    <a:xfrm>
                      <a:off x="856675" y="2353176"/>
                      <a:ext cx="219475" cy="219475"/>
                    </a:xfrm>
                    <a:prstGeom prst="rect">
                      <a:avLst/>
                    </a:prstGeom>
                  </p:spPr>
                </p:pic>
                <p:pic>
                  <p:nvPicPr>
                    <p:cNvPr id="219" name="Picture 218"/>
                    <p:cNvPicPr>
                      <a:picLocks noChangeAspect="1"/>
                    </p:cNvPicPr>
                    <p:nvPr/>
                  </p:nvPicPr>
                  <p:blipFill>
                    <a:blip r:embed="rId7"/>
                    <a:stretch>
                      <a:fillRect/>
                    </a:stretch>
                  </p:blipFill>
                  <p:spPr>
                    <a:xfrm>
                      <a:off x="709190" y="2569558"/>
                      <a:ext cx="219475" cy="219475"/>
                    </a:xfrm>
                    <a:prstGeom prst="rect">
                      <a:avLst/>
                    </a:prstGeom>
                  </p:spPr>
                </p:pic>
                <p:pic>
                  <p:nvPicPr>
                    <p:cNvPr id="220" name="Picture 219"/>
                    <p:cNvPicPr>
                      <a:picLocks noChangeAspect="1"/>
                    </p:cNvPicPr>
                    <p:nvPr/>
                  </p:nvPicPr>
                  <p:blipFill>
                    <a:blip r:embed="rId7"/>
                    <a:stretch>
                      <a:fillRect/>
                    </a:stretch>
                  </p:blipFill>
                  <p:spPr>
                    <a:xfrm>
                      <a:off x="722525" y="2425935"/>
                      <a:ext cx="219475" cy="219475"/>
                    </a:xfrm>
                    <a:prstGeom prst="rect">
                      <a:avLst/>
                    </a:prstGeom>
                  </p:spPr>
                </p:pic>
                <p:pic>
                  <p:nvPicPr>
                    <p:cNvPr id="221" name="Picture 220"/>
                    <p:cNvPicPr>
                      <a:picLocks noChangeAspect="1"/>
                    </p:cNvPicPr>
                    <p:nvPr/>
                  </p:nvPicPr>
                  <p:blipFill>
                    <a:blip r:embed="rId7"/>
                    <a:stretch>
                      <a:fillRect/>
                    </a:stretch>
                  </p:blipFill>
                  <p:spPr>
                    <a:xfrm>
                      <a:off x="637200" y="2143365"/>
                      <a:ext cx="219475" cy="219475"/>
                    </a:xfrm>
                    <a:prstGeom prst="rect">
                      <a:avLst/>
                    </a:prstGeom>
                  </p:spPr>
                </p:pic>
                <p:pic>
                  <p:nvPicPr>
                    <p:cNvPr id="222" name="Picture 221"/>
                    <p:cNvPicPr>
                      <a:picLocks noChangeAspect="1"/>
                    </p:cNvPicPr>
                    <p:nvPr/>
                  </p:nvPicPr>
                  <p:blipFill>
                    <a:blip r:embed="rId7"/>
                    <a:stretch>
                      <a:fillRect/>
                    </a:stretch>
                  </p:blipFill>
                  <p:spPr>
                    <a:xfrm>
                      <a:off x="549921" y="2288165"/>
                      <a:ext cx="219475" cy="219475"/>
                    </a:xfrm>
                    <a:prstGeom prst="rect">
                      <a:avLst/>
                    </a:prstGeom>
                  </p:spPr>
                </p:pic>
                <p:pic>
                  <p:nvPicPr>
                    <p:cNvPr id="223" name="Picture 222"/>
                    <p:cNvPicPr>
                      <a:picLocks noChangeAspect="1"/>
                    </p:cNvPicPr>
                    <p:nvPr/>
                  </p:nvPicPr>
                  <p:blipFill>
                    <a:blip r:embed="rId7"/>
                    <a:stretch>
                      <a:fillRect/>
                    </a:stretch>
                  </p:blipFill>
                  <p:spPr>
                    <a:xfrm>
                      <a:off x="574450" y="2475603"/>
                      <a:ext cx="219475" cy="219475"/>
                    </a:xfrm>
                    <a:prstGeom prst="rect">
                      <a:avLst/>
                    </a:prstGeom>
                  </p:spPr>
                </p:pic>
                <p:pic>
                  <p:nvPicPr>
                    <p:cNvPr id="224" name="Picture 223"/>
                    <p:cNvPicPr>
                      <a:picLocks noChangeAspect="1"/>
                    </p:cNvPicPr>
                    <p:nvPr/>
                  </p:nvPicPr>
                  <p:blipFill>
                    <a:blip r:embed="rId7"/>
                    <a:stretch>
                      <a:fillRect/>
                    </a:stretch>
                  </p:blipFill>
                  <p:spPr>
                    <a:xfrm>
                      <a:off x="549921" y="2645504"/>
                      <a:ext cx="219475" cy="219475"/>
                    </a:xfrm>
                    <a:prstGeom prst="rect">
                      <a:avLst/>
                    </a:prstGeom>
                  </p:spPr>
                </p:pic>
                <p:pic>
                  <p:nvPicPr>
                    <p:cNvPr id="225" name="Picture 224"/>
                    <p:cNvPicPr>
                      <a:picLocks noChangeAspect="1"/>
                    </p:cNvPicPr>
                    <p:nvPr/>
                  </p:nvPicPr>
                  <p:blipFill>
                    <a:blip r:embed="rId7"/>
                    <a:stretch>
                      <a:fillRect/>
                    </a:stretch>
                  </p:blipFill>
                  <p:spPr>
                    <a:xfrm>
                      <a:off x="392997" y="2695119"/>
                      <a:ext cx="219475" cy="219475"/>
                    </a:xfrm>
                    <a:prstGeom prst="rect">
                      <a:avLst/>
                    </a:prstGeom>
                  </p:spPr>
                </p:pic>
              </p:grpSp>
              <p:grpSp>
                <p:nvGrpSpPr>
                  <p:cNvPr id="194" name="Group 193"/>
                  <p:cNvGrpSpPr/>
                  <p:nvPr/>
                </p:nvGrpSpPr>
                <p:grpSpPr>
                  <a:xfrm>
                    <a:off x="2147946" y="3533976"/>
                    <a:ext cx="977770" cy="990812"/>
                    <a:chOff x="694645" y="1856214"/>
                    <a:chExt cx="977770" cy="990812"/>
                  </a:xfrm>
                </p:grpSpPr>
                <p:pic>
                  <p:nvPicPr>
                    <p:cNvPr id="195" name="Picture 194"/>
                    <p:cNvPicPr>
                      <a:picLocks noChangeAspect="1"/>
                    </p:cNvPicPr>
                    <p:nvPr/>
                  </p:nvPicPr>
                  <p:blipFill>
                    <a:blip r:embed="rId7"/>
                    <a:stretch>
                      <a:fillRect/>
                    </a:stretch>
                  </p:blipFill>
                  <p:spPr>
                    <a:xfrm>
                      <a:off x="1452940" y="1856214"/>
                      <a:ext cx="219475" cy="219475"/>
                    </a:xfrm>
                    <a:prstGeom prst="rect">
                      <a:avLst/>
                    </a:prstGeom>
                  </p:spPr>
                </p:pic>
                <p:pic>
                  <p:nvPicPr>
                    <p:cNvPr id="196" name="Picture 195"/>
                    <p:cNvPicPr>
                      <a:picLocks noChangeAspect="1"/>
                    </p:cNvPicPr>
                    <p:nvPr/>
                  </p:nvPicPr>
                  <p:blipFill>
                    <a:blip r:embed="rId7"/>
                    <a:stretch>
                      <a:fillRect/>
                    </a:stretch>
                  </p:blipFill>
                  <p:spPr>
                    <a:xfrm>
                      <a:off x="845245" y="2453822"/>
                      <a:ext cx="219475" cy="219475"/>
                    </a:xfrm>
                    <a:prstGeom prst="rect">
                      <a:avLst/>
                    </a:prstGeom>
                  </p:spPr>
                </p:pic>
                <p:pic>
                  <p:nvPicPr>
                    <p:cNvPr id="197" name="Picture 196"/>
                    <p:cNvPicPr>
                      <a:picLocks noChangeAspect="1"/>
                    </p:cNvPicPr>
                    <p:nvPr/>
                  </p:nvPicPr>
                  <p:blipFill>
                    <a:blip r:embed="rId7"/>
                    <a:stretch>
                      <a:fillRect/>
                    </a:stretch>
                  </p:blipFill>
                  <p:spPr>
                    <a:xfrm>
                      <a:off x="726970" y="1918323"/>
                      <a:ext cx="219475" cy="219475"/>
                    </a:xfrm>
                    <a:prstGeom prst="rect">
                      <a:avLst/>
                    </a:prstGeom>
                  </p:spPr>
                </p:pic>
                <p:pic>
                  <p:nvPicPr>
                    <p:cNvPr id="198" name="Picture 197"/>
                    <p:cNvPicPr>
                      <a:picLocks noChangeAspect="1"/>
                    </p:cNvPicPr>
                    <p:nvPr/>
                  </p:nvPicPr>
                  <p:blipFill>
                    <a:blip r:embed="rId7"/>
                    <a:stretch>
                      <a:fillRect/>
                    </a:stretch>
                  </p:blipFill>
                  <p:spPr>
                    <a:xfrm>
                      <a:off x="750125" y="2221691"/>
                      <a:ext cx="219475" cy="219475"/>
                    </a:xfrm>
                    <a:prstGeom prst="rect">
                      <a:avLst/>
                    </a:prstGeom>
                  </p:spPr>
                </p:pic>
                <p:pic>
                  <p:nvPicPr>
                    <p:cNvPr id="199" name="Picture 198"/>
                    <p:cNvPicPr>
                      <a:picLocks noChangeAspect="1"/>
                    </p:cNvPicPr>
                    <p:nvPr/>
                  </p:nvPicPr>
                  <p:blipFill>
                    <a:blip r:embed="rId7"/>
                    <a:stretch>
                      <a:fillRect/>
                    </a:stretch>
                  </p:blipFill>
                  <p:spPr>
                    <a:xfrm>
                      <a:off x="694645" y="2075690"/>
                      <a:ext cx="219475" cy="219475"/>
                    </a:xfrm>
                    <a:prstGeom prst="rect">
                      <a:avLst/>
                    </a:prstGeom>
                  </p:spPr>
                </p:pic>
                <p:pic>
                  <p:nvPicPr>
                    <p:cNvPr id="200" name="Picture 199"/>
                    <p:cNvPicPr>
                      <a:picLocks noChangeAspect="1"/>
                    </p:cNvPicPr>
                    <p:nvPr/>
                  </p:nvPicPr>
                  <p:blipFill>
                    <a:blip r:embed="rId7"/>
                    <a:stretch>
                      <a:fillRect/>
                    </a:stretch>
                  </p:blipFill>
                  <p:spPr>
                    <a:xfrm>
                      <a:off x="839590" y="2264629"/>
                      <a:ext cx="219475" cy="219475"/>
                    </a:xfrm>
                    <a:prstGeom prst="rect">
                      <a:avLst/>
                    </a:prstGeom>
                  </p:spPr>
                </p:pic>
                <p:pic>
                  <p:nvPicPr>
                    <p:cNvPr id="201" name="Picture 200"/>
                    <p:cNvPicPr>
                      <a:picLocks noChangeAspect="1"/>
                    </p:cNvPicPr>
                    <p:nvPr/>
                  </p:nvPicPr>
                  <p:blipFill>
                    <a:blip r:embed="rId7"/>
                    <a:stretch>
                      <a:fillRect/>
                    </a:stretch>
                  </p:blipFill>
                  <p:spPr>
                    <a:xfrm>
                      <a:off x="969600" y="2263458"/>
                      <a:ext cx="219475" cy="219475"/>
                    </a:xfrm>
                    <a:prstGeom prst="rect">
                      <a:avLst/>
                    </a:prstGeom>
                  </p:spPr>
                </p:pic>
                <p:pic>
                  <p:nvPicPr>
                    <p:cNvPr id="202" name="Picture 201"/>
                    <p:cNvPicPr>
                      <a:picLocks noChangeAspect="1"/>
                    </p:cNvPicPr>
                    <p:nvPr/>
                  </p:nvPicPr>
                  <p:blipFill>
                    <a:blip r:embed="rId7"/>
                    <a:stretch>
                      <a:fillRect/>
                    </a:stretch>
                  </p:blipFill>
                  <p:spPr>
                    <a:xfrm>
                      <a:off x="1041650" y="2137663"/>
                      <a:ext cx="219475" cy="219475"/>
                    </a:xfrm>
                    <a:prstGeom prst="rect">
                      <a:avLst/>
                    </a:prstGeom>
                  </p:spPr>
                </p:pic>
                <p:pic>
                  <p:nvPicPr>
                    <p:cNvPr id="203" name="Picture 202"/>
                    <p:cNvPicPr>
                      <a:picLocks noChangeAspect="1"/>
                    </p:cNvPicPr>
                    <p:nvPr/>
                  </p:nvPicPr>
                  <p:blipFill>
                    <a:blip r:embed="rId7"/>
                    <a:stretch>
                      <a:fillRect/>
                    </a:stretch>
                  </p:blipFill>
                  <p:spPr>
                    <a:xfrm>
                      <a:off x="1375410" y="2219794"/>
                      <a:ext cx="219475" cy="219475"/>
                    </a:xfrm>
                    <a:prstGeom prst="rect">
                      <a:avLst/>
                    </a:prstGeom>
                  </p:spPr>
                </p:pic>
                <p:pic>
                  <p:nvPicPr>
                    <p:cNvPr id="204" name="Picture 203"/>
                    <p:cNvPicPr>
                      <a:picLocks noChangeAspect="1"/>
                    </p:cNvPicPr>
                    <p:nvPr/>
                  </p:nvPicPr>
                  <p:blipFill>
                    <a:blip r:embed="rId7"/>
                    <a:stretch>
                      <a:fillRect/>
                    </a:stretch>
                  </p:blipFill>
                  <p:spPr>
                    <a:xfrm>
                      <a:off x="1233465" y="2106568"/>
                      <a:ext cx="219475" cy="219475"/>
                    </a:xfrm>
                    <a:prstGeom prst="rect">
                      <a:avLst/>
                    </a:prstGeom>
                  </p:spPr>
                </p:pic>
                <p:pic>
                  <p:nvPicPr>
                    <p:cNvPr id="205" name="Picture 204"/>
                    <p:cNvPicPr>
                      <a:picLocks noChangeAspect="1"/>
                    </p:cNvPicPr>
                    <p:nvPr/>
                  </p:nvPicPr>
                  <p:blipFill>
                    <a:blip r:embed="rId7"/>
                    <a:stretch>
                      <a:fillRect/>
                    </a:stretch>
                  </p:blipFill>
                  <p:spPr>
                    <a:xfrm>
                      <a:off x="1452940" y="2002157"/>
                      <a:ext cx="219475" cy="219475"/>
                    </a:xfrm>
                    <a:prstGeom prst="rect">
                      <a:avLst/>
                    </a:prstGeom>
                  </p:spPr>
                </p:pic>
                <p:pic>
                  <p:nvPicPr>
                    <p:cNvPr id="206" name="Picture 205"/>
                    <p:cNvPicPr>
                      <a:picLocks noChangeAspect="1"/>
                    </p:cNvPicPr>
                    <p:nvPr/>
                  </p:nvPicPr>
                  <p:blipFill>
                    <a:blip r:embed="rId7"/>
                    <a:stretch>
                      <a:fillRect/>
                    </a:stretch>
                  </p:blipFill>
                  <p:spPr>
                    <a:xfrm>
                      <a:off x="1411605" y="2077098"/>
                      <a:ext cx="219475" cy="219475"/>
                    </a:xfrm>
                    <a:prstGeom prst="rect">
                      <a:avLst/>
                    </a:prstGeom>
                  </p:spPr>
                </p:pic>
                <p:pic>
                  <p:nvPicPr>
                    <p:cNvPr id="207" name="Picture 206"/>
                    <p:cNvPicPr>
                      <a:picLocks noChangeAspect="1"/>
                    </p:cNvPicPr>
                    <p:nvPr/>
                  </p:nvPicPr>
                  <p:blipFill>
                    <a:blip r:embed="rId7"/>
                    <a:stretch>
                      <a:fillRect/>
                    </a:stretch>
                  </p:blipFill>
                  <p:spPr>
                    <a:xfrm>
                      <a:off x="1411605" y="2402053"/>
                      <a:ext cx="219475" cy="219475"/>
                    </a:xfrm>
                    <a:prstGeom prst="rect">
                      <a:avLst/>
                    </a:prstGeom>
                  </p:spPr>
                </p:pic>
                <p:pic>
                  <p:nvPicPr>
                    <p:cNvPr id="208" name="Picture 207"/>
                    <p:cNvPicPr>
                      <a:picLocks noChangeAspect="1"/>
                    </p:cNvPicPr>
                    <p:nvPr/>
                  </p:nvPicPr>
                  <p:blipFill>
                    <a:blip r:embed="rId7"/>
                    <a:stretch>
                      <a:fillRect/>
                    </a:stretch>
                  </p:blipFill>
                  <p:spPr>
                    <a:xfrm>
                      <a:off x="752665" y="2627551"/>
                      <a:ext cx="219475" cy="219475"/>
                    </a:xfrm>
                    <a:prstGeom prst="rect">
                      <a:avLst/>
                    </a:prstGeom>
                  </p:spPr>
                </p:pic>
                <p:pic>
                  <p:nvPicPr>
                    <p:cNvPr id="209" name="Picture 208"/>
                    <p:cNvPicPr>
                      <a:picLocks noChangeAspect="1"/>
                    </p:cNvPicPr>
                    <p:nvPr/>
                  </p:nvPicPr>
                  <p:blipFill>
                    <a:blip r:embed="rId7"/>
                    <a:stretch>
                      <a:fillRect/>
                    </a:stretch>
                  </p:blipFill>
                  <p:spPr>
                    <a:xfrm>
                      <a:off x="1140695" y="1992591"/>
                      <a:ext cx="219475" cy="219475"/>
                    </a:xfrm>
                    <a:prstGeom prst="rect">
                      <a:avLst/>
                    </a:prstGeom>
                  </p:spPr>
                </p:pic>
              </p:grpSp>
            </p:grpSp>
          </p:grpSp>
          <p:pic>
            <p:nvPicPr>
              <p:cNvPr id="160" name="Picture 159"/>
              <p:cNvPicPr>
                <a:picLocks noChangeAspect="1"/>
              </p:cNvPicPr>
              <p:nvPr/>
            </p:nvPicPr>
            <p:blipFill>
              <a:blip r:embed="rId8"/>
              <a:stretch>
                <a:fillRect/>
              </a:stretch>
            </p:blipFill>
            <p:spPr>
              <a:xfrm>
                <a:off x="2309730" y="1075148"/>
                <a:ext cx="219475" cy="213378"/>
              </a:xfrm>
              <a:prstGeom prst="rect">
                <a:avLst/>
              </a:prstGeom>
            </p:spPr>
          </p:pic>
          <p:pic>
            <p:nvPicPr>
              <p:cNvPr id="161" name="Picture 160"/>
              <p:cNvPicPr>
                <a:picLocks noChangeAspect="1"/>
              </p:cNvPicPr>
              <p:nvPr/>
            </p:nvPicPr>
            <p:blipFill>
              <a:blip r:embed="rId8"/>
              <a:stretch>
                <a:fillRect/>
              </a:stretch>
            </p:blipFill>
            <p:spPr>
              <a:xfrm>
                <a:off x="2769339" y="1275568"/>
                <a:ext cx="219475" cy="213378"/>
              </a:xfrm>
              <a:prstGeom prst="rect">
                <a:avLst/>
              </a:prstGeom>
            </p:spPr>
          </p:pic>
          <p:pic>
            <p:nvPicPr>
              <p:cNvPr id="162" name="Picture 161"/>
              <p:cNvPicPr>
                <a:picLocks noChangeAspect="1"/>
              </p:cNvPicPr>
              <p:nvPr/>
            </p:nvPicPr>
            <p:blipFill>
              <a:blip r:embed="rId8"/>
              <a:stretch>
                <a:fillRect/>
              </a:stretch>
            </p:blipFill>
            <p:spPr>
              <a:xfrm>
                <a:off x="2782340" y="1418073"/>
                <a:ext cx="219475" cy="213378"/>
              </a:xfrm>
              <a:prstGeom prst="rect">
                <a:avLst/>
              </a:prstGeom>
            </p:spPr>
          </p:pic>
          <p:pic>
            <p:nvPicPr>
              <p:cNvPr id="163" name="Picture 162"/>
              <p:cNvPicPr>
                <a:picLocks noChangeAspect="1"/>
              </p:cNvPicPr>
              <p:nvPr/>
            </p:nvPicPr>
            <p:blipFill>
              <a:blip r:embed="rId8"/>
              <a:stretch>
                <a:fillRect/>
              </a:stretch>
            </p:blipFill>
            <p:spPr>
              <a:xfrm>
                <a:off x="2090255" y="883488"/>
                <a:ext cx="219475" cy="213378"/>
              </a:xfrm>
              <a:prstGeom prst="rect">
                <a:avLst/>
              </a:prstGeom>
            </p:spPr>
          </p:pic>
          <p:pic>
            <p:nvPicPr>
              <p:cNvPr id="164" name="Picture 163"/>
              <p:cNvPicPr>
                <a:picLocks noChangeAspect="1"/>
              </p:cNvPicPr>
              <p:nvPr/>
            </p:nvPicPr>
            <p:blipFill>
              <a:blip r:embed="rId8"/>
              <a:stretch>
                <a:fillRect/>
              </a:stretch>
            </p:blipFill>
            <p:spPr>
              <a:xfrm>
                <a:off x="2169395" y="1005189"/>
                <a:ext cx="219475" cy="213378"/>
              </a:xfrm>
              <a:prstGeom prst="rect">
                <a:avLst/>
              </a:prstGeom>
            </p:spPr>
          </p:pic>
          <p:pic>
            <p:nvPicPr>
              <p:cNvPr id="165" name="Picture 164"/>
              <p:cNvPicPr>
                <a:picLocks noChangeAspect="1"/>
              </p:cNvPicPr>
              <p:nvPr/>
            </p:nvPicPr>
            <p:blipFill>
              <a:blip r:embed="rId8"/>
              <a:stretch>
                <a:fillRect/>
              </a:stretch>
            </p:blipFill>
            <p:spPr>
              <a:xfrm>
                <a:off x="2562865" y="1058111"/>
                <a:ext cx="219475" cy="213378"/>
              </a:xfrm>
              <a:prstGeom prst="rect">
                <a:avLst/>
              </a:prstGeom>
            </p:spPr>
          </p:pic>
          <p:pic>
            <p:nvPicPr>
              <p:cNvPr id="166" name="Picture 165"/>
              <p:cNvPicPr>
                <a:picLocks noChangeAspect="1"/>
              </p:cNvPicPr>
              <p:nvPr/>
            </p:nvPicPr>
            <p:blipFill>
              <a:blip r:embed="rId8"/>
              <a:stretch>
                <a:fillRect/>
              </a:stretch>
            </p:blipFill>
            <p:spPr>
              <a:xfrm>
                <a:off x="2455780" y="1005256"/>
                <a:ext cx="219475" cy="213378"/>
              </a:xfrm>
              <a:prstGeom prst="rect">
                <a:avLst/>
              </a:prstGeom>
            </p:spPr>
          </p:pic>
          <p:pic>
            <p:nvPicPr>
              <p:cNvPr id="167" name="Picture 166"/>
              <p:cNvPicPr>
                <a:picLocks noChangeAspect="1"/>
              </p:cNvPicPr>
              <p:nvPr/>
            </p:nvPicPr>
            <p:blipFill>
              <a:blip r:embed="rId8"/>
              <a:stretch>
                <a:fillRect/>
              </a:stretch>
            </p:blipFill>
            <p:spPr>
              <a:xfrm>
                <a:off x="2740425" y="713459"/>
                <a:ext cx="219475" cy="213378"/>
              </a:xfrm>
              <a:prstGeom prst="rect">
                <a:avLst/>
              </a:prstGeom>
            </p:spPr>
          </p:pic>
          <p:pic>
            <p:nvPicPr>
              <p:cNvPr id="168" name="Picture 167"/>
              <p:cNvPicPr>
                <a:picLocks noChangeAspect="1"/>
              </p:cNvPicPr>
              <p:nvPr/>
            </p:nvPicPr>
            <p:blipFill>
              <a:blip r:embed="rId8"/>
              <a:stretch>
                <a:fillRect/>
              </a:stretch>
            </p:blipFill>
            <p:spPr>
              <a:xfrm>
                <a:off x="2782340" y="969078"/>
                <a:ext cx="219475" cy="213378"/>
              </a:xfrm>
              <a:prstGeom prst="rect">
                <a:avLst/>
              </a:prstGeom>
            </p:spPr>
          </p:pic>
          <p:pic>
            <p:nvPicPr>
              <p:cNvPr id="169" name="Picture 168"/>
              <p:cNvPicPr>
                <a:picLocks noChangeAspect="1"/>
              </p:cNvPicPr>
              <p:nvPr/>
            </p:nvPicPr>
            <p:blipFill>
              <a:blip r:embed="rId8"/>
              <a:stretch>
                <a:fillRect/>
              </a:stretch>
            </p:blipFill>
            <p:spPr>
              <a:xfrm>
                <a:off x="2678430" y="963915"/>
                <a:ext cx="219475" cy="213378"/>
              </a:xfrm>
              <a:prstGeom prst="rect">
                <a:avLst/>
              </a:prstGeom>
            </p:spPr>
          </p:pic>
          <p:pic>
            <p:nvPicPr>
              <p:cNvPr id="170" name="Picture 169"/>
              <p:cNvPicPr>
                <a:picLocks noChangeAspect="1"/>
              </p:cNvPicPr>
              <p:nvPr/>
            </p:nvPicPr>
            <p:blipFill>
              <a:blip r:embed="rId8"/>
              <a:stretch>
                <a:fillRect/>
              </a:stretch>
            </p:blipFill>
            <p:spPr>
              <a:xfrm>
                <a:off x="2517140" y="755684"/>
                <a:ext cx="219475" cy="213378"/>
              </a:xfrm>
              <a:prstGeom prst="rect">
                <a:avLst/>
              </a:prstGeom>
            </p:spPr>
          </p:pic>
          <p:pic>
            <p:nvPicPr>
              <p:cNvPr id="171" name="Picture 170"/>
              <p:cNvPicPr>
                <a:picLocks noChangeAspect="1"/>
              </p:cNvPicPr>
              <p:nvPr/>
            </p:nvPicPr>
            <p:blipFill>
              <a:blip r:embed="rId8"/>
              <a:stretch>
                <a:fillRect/>
              </a:stretch>
            </p:blipFill>
            <p:spPr>
              <a:xfrm>
                <a:off x="2388870" y="827526"/>
                <a:ext cx="219475" cy="213378"/>
              </a:xfrm>
              <a:prstGeom prst="rect">
                <a:avLst/>
              </a:prstGeom>
            </p:spPr>
          </p:pic>
          <p:pic>
            <p:nvPicPr>
              <p:cNvPr id="172" name="Picture 171"/>
              <p:cNvPicPr>
                <a:picLocks noChangeAspect="1"/>
              </p:cNvPicPr>
              <p:nvPr/>
            </p:nvPicPr>
            <p:blipFill>
              <a:blip r:embed="rId8"/>
              <a:stretch>
                <a:fillRect/>
              </a:stretch>
            </p:blipFill>
            <p:spPr>
              <a:xfrm>
                <a:off x="2533650" y="864736"/>
                <a:ext cx="219475" cy="213378"/>
              </a:xfrm>
              <a:prstGeom prst="rect">
                <a:avLst/>
              </a:prstGeom>
            </p:spPr>
          </p:pic>
          <p:pic>
            <p:nvPicPr>
              <p:cNvPr id="173" name="Picture 172"/>
              <p:cNvPicPr>
                <a:picLocks noChangeAspect="1"/>
              </p:cNvPicPr>
              <p:nvPr/>
            </p:nvPicPr>
            <p:blipFill>
              <a:blip r:embed="rId8"/>
              <a:stretch>
                <a:fillRect/>
              </a:stretch>
            </p:blipFill>
            <p:spPr>
              <a:xfrm>
                <a:off x="2678430" y="794660"/>
                <a:ext cx="219475" cy="213378"/>
              </a:xfrm>
              <a:prstGeom prst="rect">
                <a:avLst/>
              </a:prstGeom>
            </p:spPr>
          </p:pic>
          <p:pic>
            <p:nvPicPr>
              <p:cNvPr id="174" name="Picture 173"/>
              <p:cNvPicPr>
                <a:picLocks noChangeAspect="1"/>
              </p:cNvPicPr>
              <p:nvPr/>
            </p:nvPicPr>
            <p:blipFill>
              <a:blip r:embed="rId8"/>
              <a:stretch>
                <a:fillRect/>
              </a:stretch>
            </p:blipFill>
            <p:spPr>
              <a:xfrm>
                <a:off x="2835576" y="827432"/>
                <a:ext cx="219475" cy="213378"/>
              </a:xfrm>
              <a:prstGeom prst="rect">
                <a:avLst/>
              </a:prstGeom>
            </p:spPr>
          </p:pic>
          <p:pic>
            <p:nvPicPr>
              <p:cNvPr id="175" name="Picture 174"/>
              <p:cNvPicPr>
                <a:picLocks noChangeAspect="1"/>
              </p:cNvPicPr>
              <p:nvPr/>
            </p:nvPicPr>
            <p:blipFill>
              <a:blip r:embed="rId8"/>
              <a:stretch>
                <a:fillRect/>
              </a:stretch>
            </p:blipFill>
            <p:spPr>
              <a:xfrm>
                <a:off x="3001815" y="806848"/>
                <a:ext cx="219475" cy="213378"/>
              </a:xfrm>
              <a:prstGeom prst="rect">
                <a:avLst/>
              </a:prstGeom>
            </p:spPr>
          </p:pic>
          <p:pic>
            <p:nvPicPr>
              <p:cNvPr id="176" name="Picture 175"/>
              <p:cNvPicPr>
                <a:picLocks noChangeAspect="1"/>
              </p:cNvPicPr>
              <p:nvPr/>
            </p:nvPicPr>
            <p:blipFill>
              <a:blip r:embed="rId9"/>
              <a:stretch>
                <a:fillRect/>
              </a:stretch>
            </p:blipFill>
            <p:spPr>
              <a:xfrm>
                <a:off x="2529205" y="2305514"/>
                <a:ext cx="219475" cy="207282"/>
              </a:xfrm>
              <a:prstGeom prst="rect">
                <a:avLst/>
              </a:prstGeom>
            </p:spPr>
          </p:pic>
          <p:pic>
            <p:nvPicPr>
              <p:cNvPr id="177" name="Picture 176"/>
              <p:cNvPicPr>
                <a:picLocks noChangeAspect="1"/>
              </p:cNvPicPr>
              <p:nvPr/>
            </p:nvPicPr>
            <p:blipFill>
              <a:blip r:embed="rId9"/>
              <a:stretch>
                <a:fillRect/>
              </a:stretch>
            </p:blipFill>
            <p:spPr>
              <a:xfrm>
                <a:off x="2680471" y="2378977"/>
                <a:ext cx="219475" cy="207282"/>
              </a:xfrm>
              <a:prstGeom prst="rect">
                <a:avLst/>
              </a:prstGeom>
            </p:spPr>
          </p:pic>
          <p:pic>
            <p:nvPicPr>
              <p:cNvPr id="178" name="Picture 177"/>
              <p:cNvPicPr>
                <a:picLocks noChangeAspect="1"/>
              </p:cNvPicPr>
              <p:nvPr/>
            </p:nvPicPr>
            <p:blipFill>
              <a:blip r:embed="rId9"/>
              <a:stretch>
                <a:fillRect/>
              </a:stretch>
            </p:blipFill>
            <p:spPr>
              <a:xfrm>
                <a:off x="2769339" y="2316602"/>
                <a:ext cx="219475" cy="207282"/>
              </a:xfrm>
              <a:prstGeom prst="rect">
                <a:avLst/>
              </a:prstGeom>
            </p:spPr>
          </p:pic>
          <p:pic>
            <p:nvPicPr>
              <p:cNvPr id="179" name="Picture 178"/>
              <p:cNvPicPr>
                <a:picLocks noChangeAspect="1"/>
              </p:cNvPicPr>
              <p:nvPr/>
            </p:nvPicPr>
            <p:blipFill>
              <a:blip r:embed="rId9"/>
              <a:stretch>
                <a:fillRect/>
              </a:stretch>
            </p:blipFill>
            <p:spPr>
              <a:xfrm>
                <a:off x="2762989" y="2166395"/>
                <a:ext cx="219475" cy="207282"/>
              </a:xfrm>
              <a:prstGeom prst="rect">
                <a:avLst/>
              </a:prstGeom>
            </p:spPr>
          </p:pic>
          <p:pic>
            <p:nvPicPr>
              <p:cNvPr id="180" name="Picture 179"/>
              <p:cNvPicPr>
                <a:picLocks noChangeAspect="1"/>
              </p:cNvPicPr>
              <p:nvPr/>
            </p:nvPicPr>
            <p:blipFill>
              <a:blip r:embed="rId9"/>
              <a:stretch>
                <a:fillRect/>
              </a:stretch>
            </p:blipFill>
            <p:spPr>
              <a:xfrm>
                <a:off x="2513965" y="1691610"/>
                <a:ext cx="219475" cy="207282"/>
              </a:xfrm>
              <a:prstGeom prst="rect">
                <a:avLst/>
              </a:prstGeom>
            </p:spPr>
          </p:pic>
          <p:pic>
            <p:nvPicPr>
              <p:cNvPr id="181" name="Picture 180"/>
              <p:cNvPicPr>
                <a:picLocks noChangeAspect="1"/>
              </p:cNvPicPr>
              <p:nvPr/>
            </p:nvPicPr>
            <p:blipFill>
              <a:blip r:embed="rId9"/>
              <a:stretch>
                <a:fillRect/>
              </a:stretch>
            </p:blipFill>
            <p:spPr>
              <a:xfrm>
                <a:off x="3055051" y="2249387"/>
                <a:ext cx="219475" cy="207282"/>
              </a:xfrm>
              <a:prstGeom prst="rect">
                <a:avLst/>
              </a:prstGeom>
            </p:spPr>
          </p:pic>
          <p:pic>
            <p:nvPicPr>
              <p:cNvPr id="182" name="Picture 181"/>
              <p:cNvPicPr>
                <a:picLocks noChangeAspect="1"/>
              </p:cNvPicPr>
              <p:nvPr/>
            </p:nvPicPr>
            <p:blipFill>
              <a:blip r:embed="rId9"/>
              <a:stretch>
                <a:fillRect/>
              </a:stretch>
            </p:blipFill>
            <p:spPr>
              <a:xfrm>
                <a:off x="2899946" y="2171901"/>
                <a:ext cx="219475" cy="207282"/>
              </a:xfrm>
              <a:prstGeom prst="rect">
                <a:avLst/>
              </a:prstGeom>
            </p:spPr>
          </p:pic>
          <p:pic>
            <p:nvPicPr>
              <p:cNvPr id="183" name="Picture 182"/>
              <p:cNvPicPr>
                <a:picLocks noChangeAspect="1"/>
              </p:cNvPicPr>
              <p:nvPr/>
            </p:nvPicPr>
            <p:blipFill>
              <a:blip r:embed="rId9"/>
              <a:stretch>
                <a:fillRect/>
              </a:stretch>
            </p:blipFill>
            <p:spPr>
              <a:xfrm>
                <a:off x="2819800" y="2042216"/>
                <a:ext cx="219475" cy="207282"/>
              </a:xfrm>
              <a:prstGeom prst="rect">
                <a:avLst/>
              </a:prstGeom>
            </p:spPr>
          </p:pic>
          <p:pic>
            <p:nvPicPr>
              <p:cNvPr id="184" name="Picture 183"/>
              <p:cNvPicPr>
                <a:picLocks noChangeAspect="1"/>
              </p:cNvPicPr>
              <p:nvPr/>
            </p:nvPicPr>
            <p:blipFill>
              <a:blip r:embed="rId9"/>
              <a:stretch>
                <a:fillRect/>
              </a:stretch>
            </p:blipFill>
            <p:spPr>
              <a:xfrm>
                <a:off x="2787185" y="1898949"/>
                <a:ext cx="219475" cy="207282"/>
              </a:xfrm>
              <a:prstGeom prst="rect">
                <a:avLst/>
              </a:prstGeom>
            </p:spPr>
          </p:pic>
          <p:pic>
            <p:nvPicPr>
              <p:cNvPr id="185" name="Picture 184"/>
              <p:cNvPicPr>
                <a:picLocks noChangeAspect="1"/>
              </p:cNvPicPr>
              <p:nvPr/>
            </p:nvPicPr>
            <p:blipFill>
              <a:blip r:embed="rId9"/>
              <a:stretch>
                <a:fillRect/>
              </a:stretch>
            </p:blipFill>
            <p:spPr>
              <a:xfrm>
                <a:off x="2678430" y="1856420"/>
                <a:ext cx="219475" cy="207282"/>
              </a:xfrm>
              <a:prstGeom prst="rect">
                <a:avLst/>
              </a:prstGeom>
            </p:spPr>
          </p:pic>
          <p:pic>
            <p:nvPicPr>
              <p:cNvPr id="186" name="Picture 185"/>
              <p:cNvPicPr>
                <a:picLocks noChangeAspect="1"/>
              </p:cNvPicPr>
              <p:nvPr/>
            </p:nvPicPr>
            <p:blipFill>
              <a:blip r:embed="rId9"/>
              <a:stretch>
                <a:fillRect/>
              </a:stretch>
            </p:blipFill>
            <p:spPr>
              <a:xfrm>
                <a:off x="2600325" y="1767816"/>
                <a:ext cx="219475" cy="207282"/>
              </a:xfrm>
              <a:prstGeom prst="rect">
                <a:avLst/>
              </a:prstGeom>
            </p:spPr>
          </p:pic>
          <p:pic>
            <p:nvPicPr>
              <p:cNvPr id="187" name="Picture 186"/>
              <p:cNvPicPr>
                <a:picLocks noChangeAspect="1"/>
              </p:cNvPicPr>
              <p:nvPr/>
            </p:nvPicPr>
            <p:blipFill>
              <a:blip r:embed="rId9"/>
              <a:stretch>
                <a:fillRect/>
              </a:stretch>
            </p:blipFill>
            <p:spPr>
              <a:xfrm>
                <a:off x="2769339" y="1724197"/>
                <a:ext cx="219475" cy="207282"/>
              </a:xfrm>
              <a:prstGeom prst="rect">
                <a:avLst/>
              </a:prstGeom>
            </p:spPr>
          </p:pic>
          <p:pic>
            <p:nvPicPr>
              <p:cNvPr id="188" name="Picture 187"/>
              <p:cNvPicPr>
                <a:picLocks noChangeAspect="1"/>
              </p:cNvPicPr>
              <p:nvPr/>
            </p:nvPicPr>
            <p:blipFill>
              <a:blip r:embed="rId9"/>
              <a:stretch>
                <a:fillRect/>
              </a:stretch>
            </p:blipFill>
            <p:spPr>
              <a:xfrm>
                <a:off x="2787185" y="1564410"/>
                <a:ext cx="219475" cy="207282"/>
              </a:xfrm>
              <a:prstGeom prst="rect">
                <a:avLst/>
              </a:prstGeom>
            </p:spPr>
          </p:pic>
        </p:grpSp>
        <p:grpSp>
          <p:nvGrpSpPr>
            <p:cNvPr id="21" name="Group 20"/>
            <p:cNvGrpSpPr/>
            <p:nvPr/>
          </p:nvGrpSpPr>
          <p:grpSpPr>
            <a:xfrm>
              <a:off x="4085705" y="1470577"/>
              <a:ext cx="792455" cy="583349"/>
              <a:chOff x="168057" y="130275"/>
              <a:chExt cx="792455" cy="583349"/>
            </a:xfrm>
          </p:grpSpPr>
          <p:sp>
            <p:nvSpPr>
              <p:cNvPr id="145" name="Oval 144"/>
              <p:cNvSpPr/>
              <p:nvPr/>
            </p:nvSpPr>
            <p:spPr>
              <a:xfrm>
                <a:off x="168057" y="347117"/>
                <a:ext cx="126000" cy="126000"/>
              </a:xfrm>
              <a:prstGeom prst="ellipse">
                <a:avLst/>
              </a:prstGeom>
              <a:gradFill>
                <a:gsLst>
                  <a:gs pos="0">
                    <a:schemeClr val="bg1">
                      <a:lumMod val="95000"/>
                    </a:schemeClr>
                  </a:gs>
                  <a:gs pos="100000">
                    <a:schemeClr val="bg1">
                      <a:lumMod val="50000"/>
                    </a:schemeClr>
                  </a:gs>
                  <a:gs pos="100000">
                    <a:schemeClr val="tx1">
                      <a:lumMod val="65000"/>
                      <a:lumOff val="3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46" name="Picture 145"/>
              <p:cNvPicPr>
                <a:picLocks noChangeAspect="1"/>
              </p:cNvPicPr>
              <p:nvPr/>
            </p:nvPicPr>
            <p:blipFill>
              <a:blip r:embed="rId11"/>
              <a:stretch>
                <a:fillRect/>
              </a:stretch>
            </p:blipFill>
            <p:spPr>
              <a:xfrm>
                <a:off x="180000" y="180000"/>
                <a:ext cx="128027" cy="128027"/>
              </a:xfrm>
              <a:prstGeom prst="rect">
                <a:avLst/>
              </a:prstGeom>
            </p:spPr>
          </p:pic>
          <p:pic>
            <p:nvPicPr>
              <p:cNvPr id="147" name="Picture 146"/>
              <p:cNvPicPr>
                <a:picLocks noChangeAspect="1"/>
              </p:cNvPicPr>
              <p:nvPr/>
            </p:nvPicPr>
            <p:blipFill>
              <a:blip r:embed="rId11"/>
              <a:stretch>
                <a:fillRect/>
              </a:stretch>
            </p:blipFill>
            <p:spPr>
              <a:xfrm>
                <a:off x="233923" y="280824"/>
                <a:ext cx="128027" cy="128027"/>
              </a:xfrm>
              <a:prstGeom prst="rect">
                <a:avLst/>
              </a:prstGeom>
            </p:spPr>
          </p:pic>
          <p:pic>
            <p:nvPicPr>
              <p:cNvPr id="148" name="Picture 147"/>
              <p:cNvPicPr>
                <a:picLocks noChangeAspect="1"/>
              </p:cNvPicPr>
              <p:nvPr/>
            </p:nvPicPr>
            <p:blipFill>
              <a:blip r:embed="rId11"/>
              <a:stretch>
                <a:fillRect/>
              </a:stretch>
            </p:blipFill>
            <p:spPr>
              <a:xfrm>
                <a:off x="294057" y="358225"/>
                <a:ext cx="128027" cy="128027"/>
              </a:xfrm>
              <a:prstGeom prst="rect">
                <a:avLst/>
              </a:prstGeom>
            </p:spPr>
          </p:pic>
          <p:pic>
            <p:nvPicPr>
              <p:cNvPr id="149" name="Picture 148"/>
              <p:cNvPicPr>
                <a:picLocks noChangeAspect="1"/>
              </p:cNvPicPr>
              <p:nvPr/>
            </p:nvPicPr>
            <p:blipFill>
              <a:blip r:embed="rId11"/>
              <a:stretch>
                <a:fillRect/>
              </a:stretch>
            </p:blipFill>
            <p:spPr>
              <a:xfrm>
                <a:off x="361950" y="365041"/>
                <a:ext cx="128027" cy="128027"/>
              </a:xfrm>
              <a:prstGeom prst="rect">
                <a:avLst/>
              </a:prstGeom>
            </p:spPr>
          </p:pic>
          <p:pic>
            <p:nvPicPr>
              <p:cNvPr id="150" name="Picture 149"/>
              <p:cNvPicPr>
                <a:picLocks noChangeAspect="1"/>
              </p:cNvPicPr>
              <p:nvPr/>
            </p:nvPicPr>
            <p:blipFill>
              <a:blip r:embed="rId11"/>
              <a:stretch>
                <a:fillRect/>
              </a:stretch>
            </p:blipFill>
            <p:spPr>
              <a:xfrm>
                <a:off x="286437" y="479227"/>
                <a:ext cx="128027" cy="128027"/>
              </a:xfrm>
              <a:prstGeom prst="rect">
                <a:avLst/>
              </a:prstGeom>
            </p:spPr>
          </p:pic>
          <p:pic>
            <p:nvPicPr>
              <p:cNvPr id="151" name="Picture 150"/>
              <p:cNvPicPr>
                <a:picLocks noChangeAspect="1"/>
              </p:cNvPicPr>
              <p:nvPr/>
            </p:nvPicPr>
            <p:blipFill>
              <a:blip r:embed="rId11"/>
              <a:stretch>
                <a:fillRect/>
              </a:stretch>
            </p:blipFill>
            <p:spPr>
              <a:xfrm>
                <a:off x="378460" y="503229"/>
                <a:ext cx="128027" cy="128027"/>
              </a:xfrm>
              <a:prstGeom prst="rect">
                <a:avLst/>
              </a:prstGeom>
            </p:spPr>
          </p:pic>
          <p:pic>
            <p:nvPicPr>
              <p:cNvPr id="152" name="Picture 151"/>
              <p:cNvPicPr>
                <a:picLocks noChangeAspect="1"/>
              </p:cNvPicPr>
              <p:nvPr/>
            </p:nvPicPr>
            <p:blipFill>
              <a:blip r:embed="rId11"/>
              <a:stretch>
                <a:fillRect/>
              </a:stretch>
            </p:blipFill>
            <p:spPr>
              <a:xfrm>
                <a:off x="542925" y="517200"/>
                <a:ext cx="128027" cy="128027"/>
              </a:xfrm>
              <a:prstGeom prst="rect">
                <a:avLst/>
              </a:prstGeom>
            </p:spPr>
          </p:pic>
          <p:pic>
            <p:nvPicPr>
              <p:cNvPr id="153" name="Picture 152"/>
              <p:cNvPicPr>
                <a:picLocks noChangeAspect="1"/>
              </p:cNvPicPr>
              <p:nvPr/>
            </p:nvPicPr>
            <p:blipFill>
              <a:blip r:embed="rId11"/>
              <a:stretch>
                <a:fillRect/>
              </a:stretch>
            </p:blipFill>
            <p:spPr>
              <a:xfrm>
                <a:off x="489977" y="554333"/>
                <a:ext cx="128027" cy="128027"/>
              </a:xfrm>
              <a:prstGeom prst="rect">
                <a:avLst/>
              </a:prstGeom>
            </p:spPr>
          </p:pic>
          <p:pic>
            <p:nvPicPr>
              <p:cNvPr id="154" name="Picture 153"/>
              <p:cNvPicPr>
                <a:picLocks noChangeAspect="1"/>
              </p:cNvPicPr>
              <p:nvPr/>
            </p:nvPicPr>
            <p:blipFill>
              <a:blip r:embed="rId11"/>
              <a:stretch>
                <a:fillRect/>
              </a:stretch>
            </p:blipFill>
            <p:spPr>
              <a:xfrm>
                <a:off x="640281" y="574677"/>
                <a:ext cx="128027" cy="128027"/>
              </a:xfrm>
              <a:prstGeom prst="rect">
                <a:avLst/>
              </a:prstGeom>
            </p:spPr>
          </p:pic>
          <p:pic>
            <p:nvPicPr>
              <p:cNvPr id="155" name="Picture 154"/>
              <p:cNvPicPr>
                <a:picLocks noChangeAspect="1"/>
              </p:cNvPicPr>
              <p:nvPr/>
            </p:nvPicPr>
            <p:blipFill>
              <a:blip r:embed="rId11"/>
              <a:stretch>
                <a:fillRect/>
              </a:stretch>
            </p:blipFill>
            <p:spPr>
              <a:xfrm>
                <a:off x="667777" y="479326"/>
                <a:ext cx="128027" cy="128027"/>
              </a:xfrm>
              <a:prstGeom prst="rect">
                <a:avLst/>
              </a:prstGeom>
            </p:spPr>
          </p:pic>
          <p:pic>
            <p:nvPicPr>
              <p:cNvPr id="156" name="Picture 155"/>
              <p:cNvPicPr>
                <a:picLocks noChangeAspect="1"/>
              </p:cNvPicPr>
              <p:nvPr/>
            </p:nvPicPr>
            <p:blipFill>
              <a:blip r:embed="rId11"/>
              <a:stretch>
                <a:fillRect/>
              </a:stretch>
            </p:blipFill>
            <p:spPr>
              <a:xfrm>
                <a:off x="763863" y="517279"/>
                <a:ext cx="128027" cy="128027"/>
              </a:xfrm>
              <a:prstGeom prst="rect">
                <a:avLst/>
              </a:prstGeom>
            </p:spPr>
          </p:pic>
          <p:pic>
            <p:nvPicPr>
              <p:cNvPr id="157" name="Picture 156"/>
              <p:cNvPicPr>
                <a:picLocks noChangeAspect="1"/>
              </p:cNvPicPr>
              <p:nvPr/>
            </p:nvPicPr>
            <p:blipFill>
              <a:blip r:embed="rId11"/>
              <a:stretch>
                <a:fillRect/>
              </a:stretch>
            </p:blipFill>
            <p:spPr>
              <a:xfrm>
                <a:off x="832485" y="585597"/>
                <a:ext cx="128027" cy="128027"/>
              </a:xfrm>
              <a:prstGeom prst="rect">
                <a:avLst/>
              </a:prstGeom>
            </p:spPr>
          </p:pic>
          <p:pic>
            <p:nvPicPr>
              <p:cNvPr id="158" name="Picture 157"/>
              <p:cNvPicPr>
                <a:picLocks noChangeAspect="1"/>
              </p:cNvPicPr>
              <p:nvPr/>
            </p:nvPicPr>
            <p:blipFill>
              <a:blip r:embed="rId11"/>
              <a:stretch>
                <a:fillRect/>
              </a:stretch>
            </p:blipFill>
            <p:spPr>
              <a:xfrm>
                <a:off x="233923" y="130275"/>
                <a:ext cx="128027" cy="128027"/>
              </a:xfrm>
              <a:prstGeom prst="rect">
                <a:avLst/>
              </a:prstGeom>
            </p:spPr>
          </p:pic>
        </p:grpSp>
        <p:pic>
          <p:nvPicPr>
            <p:cNvPr id="22" name="Picture 21"/>
            <p:cNvPicPr>
              <a:picLocks noChangeAspect="1"/>
            </p:cNvPicPr>
            <p:nvPr/>
          </p:nvPicPr>
          <p:blipFill>
            <a:blip r:embed="rId11"/>
            <a:stretch>
              <a:fillRect/>
            </a:stretch>
          </p:blipFill>
          <p:spPr>
            <a:xfrm>
              <a:off x="4669723" y="1754846"/>
              <a:ext cx="128027" cy="128027"/>
            </a:xfrm>
            <a:prstGeom prst="rect">
              <a:avLst/>
            </a:prstGeom>
          </p:spPr>
        </p:pic>
        <p:grpSp>
          <p:nvGrpSpPr>
            <p:cNvPr id="23" name="Group 22"/>
            <p:cNvGrpSpPr/>
            <p:nvPr/>
          </p:nvGrpSpPr>
          <p:grpSpPr>
            <a:xfrm>
              <a:off x="3887930" y="1897423"/>
              <a:ext cx="818372" cy="434470"/>
              <a:chOff x="3887930" y="1897423"/>
              <a:chExt cx="818372" cy="434470"/>
            </a:xfrm>
          </p:grpSpPr>
          <p:pic>
            <p:nvPicPr>
              <p:cNvPr id="131" name="Picture 130"/>
              <p:cNvPicPr>
                <a:picLocks noChangeAspect="1"/>
              </p:cNvPicPr>
              <p:nvPr/>
            </p:nvPicPr>
            <p:blipFill>
              <a:blip r:embed="rId11"/>
              <a:stretch>
                <a:fillRect/>
              </a:stretch>
            </p:blipFill>
            <p:spPr>
              <a:xfrm>
                <a:off x="3887930" y="2097830"/>
                <a:ext cx="128027" cy="128027"/>
              </a:xfrm>
              <a:prstGeom prst="rect">
                <a:avLst/>
              </a:prstGeom>
            </p:spPr>
          </p:pic>
          <p:pic>
            <p:nvPicPr>
              <p:cNvPr id="132" name="Picture 131"/>
              <p:cNvPicPr>
                <a:picLocks noChangeAspect="1"/>
              </p:cNvPicPr>
              <p:nvPr/>
            </p:nvPicPr>
            <p:blipFill>
              <a:blip r:embed="rId11"/>
              <a:stretch>
                <a:fillRect/>
              </a:stretch>
            </p:blipFill>
            <p:spPr>
              <a:xfrm>
                <a:off x="4578275" y="2203866"/>
                <a:ext cx="128027" cy="128027"/>
              </a:xfrm>
              <a:prstGeom prst="rect">
                <a:avLst/>
              </a:prstGeom>
            </p:spPr>
          </p:pic>
          <p:pic>
            <p:nvPicPr>
              <p:cNvPr id="133" name="Picture 132"/>
              <p:cNvPicPr>
                <a:picLocks noChangeAspect="1"/>
              </p:cNvPicPr>
              <p:nvPr/>
            </p:nvPicPr>
            <p:blipFill>
              <a:blip r:embed="rId11"/>
              <a:stretch>
                <a:fillRect/>
              </a:stretch>
            </p:blipFill>
            <p:spPr>
              <a:xfrm>
                <a:off x="4553484" y="2106041"/>
                <a:ext cx="128027" cy="128027"/>
              </a:xfrm>
              <a:prstGeom prst="rect">
                <a:avLst/>
              </a:prstGeom>
            </p:spPr>
          </p:pic>
          <p:pic>
            <p:nvPicPr>
              <p:cNvPr id="134" name="Picture 133"/>
              <p:cNvPicPr>
                <a:picLocks noChangeAspect="1"/>
              </p:cNvPicPr>
              <p:nvPr/>
            </p:nvPicPr>
            <p:blipFill>
              <a:blip r:embed="rId11"/>
              <a:stretch>
                <a:fillRect/>
              </a:stretch>
            </p:blipFill>
            <p:spPr>
              <a:xfrm>
                <a:off x="4204578" y="1989270"/>
                <a:ext cx="128027" cy="128027"/>
              </a:xfrm>
              <a:prstGeom prst="rect">
                <a:avLst/>
              </a:prstGeom>
            </p:spPr>
          </p:pic>
          <p:pic>
            <p:nvPicPr>
              <p:cNvPr id="135" name="Picture 134"/>
              <p:cNvPicPr>
                <a:picLocks noChangeAspect="1"/>
              </p:cNvPicPr>
              <p:nvPr/>
            </p:nvPicPr>
            <p:blipFill>
              <a:blip r:embed="rId11"/>
              <a:stretch>
                <a:fillRect/>
              </a:stretch>
            </p:blipFill>
            <p:spPr>
              <a:xfrm>
                <a:off x="3941872" y="2149931"/>
                <a:ext cx="128027" cy="128027"/>
              </a:xfrm>
              <a:prstGeom prst="rect">
                <a:avLst/>
              </a:prstGeom>
            </p:spPr>
          </p:pic>
          <p:pic>
            <p:nvPicPr>
              <p:cNvPr id="136" name="Picture 135"/>
              <p:cNvPicPr>
                <a:picLocks noChangeAspect="1"/>
              </p:cNvPicPr>
              <p:nvPr/>
            </p:nvPicPr>
            <p:blipFill>
              <a:blip r:embed="rId11"/>
              <a:stretch>
                <a:fillRect/>
              </a:stretch>
            </p:blipFill>
            <p:spPr>
              <a:xfrm>
                <a:off x="4228215" y="2121338"/>
                <a:ext cx="128027" cy="128027"/>
              </a:xfrm>
              <a:prstGeom prst="rect">
                <a:avLst/>
              </a:prstGeom>
            </p:spPr>
          </p:pic>
          <p:pic>
            <p:nvPicPr>
              <p:cNvPr id="137" name="Picture 136"/>
              <p:cNvPicPr>
                <a:picLocks noChangeAspect="1"/>
              </p:cNvPicPr>
              <p:nvPr/>
            </p:nvPicPr>
            <p:blipFill>
              <a:blip r:embed="rId11"/>
              <a:stretch>
                <a:fillRect/>
              </a:stretch>
            </p:blipFill>
            <p:spPr>
              <a:xfrm>
                <a:off x="4392589" y="2177659"/>
                <a:ext cx="128027" cy="128027"/>
              </a:xfrm>
              <a:prstGeom prst="rect">
                <a:avLst/>
              </a:prstGeom>
            </p:spPr>
          </p:pic>
          <p:pic>
            <p:nvPicPr>
              <p:cNvPr id="138" name="Picture 137"/>
              <p:cNvPicPr>
                <a:picLocks noChangeAspect="1"/>
              </p:cNvPicPr>
              <p:nvPr/>
            </p:nvPicPr>
            <p:blipFill>
              <a:blip r:embed="rId11"/>
              <a:stretch>
                <a:fillRect/>
              </a:stretch>
            </p:blipFill>
            <p:spPr>
              <a:xfrm>
                <a:off x="4443535" y="2056296"/>
                <a:ext cx="128027" cy="128027"/>
              </a:xfrm>
              <a:prstGeom prst="rect">
                <a:avLst/>
              </a:prstGeom>
            </p:spPr>
          </p:pic>
          <p:pic>
            <p:nvPicPr>
              <p:cNvPr id="139" name="Picture 138"/>
              <p:cNvPicPr>
                <a:picLocks noChangeAspect="1"/>
              </p:cNvPicPr>
              <p:nvPr/>
            </p:nvPicPr>
            <p:blipFill>
              <a:blip r:embed="rId11"/>
              <a:stretch>
                <a:fillRect/>
              </a:stretch>
            </p:blipFill>
            <p:spPr>
              <a:xfrm>
                <a:off x="4339732" y="2074342"/>
                <a:ext cx="128027" cy="128027"/>
              </a:xfrm>
              <a:prstGeom prst="rect">
                <a:avLst/>
              </a:prstGeom>
            </p:spPr>
          </p:pic>
          <p:pic>
            <p:nvPicPr>
              <p:cNvPr id="140" name="Picture 139"/>
              <p:cNvPicPr>
                <a:picLocks noChangeAspect="1"/>
              </p:cNvPicPr>
              <p:nvPr/>
            </p:nvPicPr>
            <p:blipFill>
              <a:blip r:embed="rId11"/>
              <a:stretch>
                <a:fillRect/>
              </a:stretch>
            </p:blipFill>
            <p:spPr>
              <a:xfrm>
                <a:off x="4264562" y="2037938"/>
                <a:ext cx="128027" cy="128027"/>
              </a:xfrm>
              <a:prstGeom prst="rect">
                <a:avLst/>
              </a:prstGeom>
            </p:spPr>
          </p:pic>
          <p:pic>
            <p:nvPicPr>
              <p:cNvPr id="141" name="Picture 140"/>
              <p:cNvPicPr>
                <a:picLocks noChangeAspect="1"/>
              </p:cNvPicPr>
              <p:nvPr/>
            </p:nvPicPr>
            <p:blipFill>
              <a:blip r:embed="rId11"/>
              <a:stretch>
                <a:fillRect/>
              </a:stretch>
            </p:blipFill>
            <p:spPr>
              <a:xfrm>
                <a:off x="4029653" y="2069827"/>
                <a:ext cx="128027" cy="128027"/>
              </a:xfrm>
              <a:prstGeom prst="rect">
                <a:avLst/>
              </a:prstGeom>
            </p:spPr>
          </p:pic>
          <p:pic>
            <p:nvPicPr>
              <p:cNvPr id="142" name="Picture 141"/>
              <p:cNvPicPr>
                <a:picLocks noChangeAspect="1"/>
              </p:cNvPicPr>
              <p:nvPr/>
            </p:nvPicPr>
            <p:blipFill>
              <a:blip r:embed="rId11"/>
              <a:stretch>
                <a:fillRect/>
              </a:stretch>
            </p:blipFill>
            <p:spPr>
              <a:xfrm>
                <a:off x="4156086" y="2022692"/>
                <a:ext cx="128027" cy="128027"/>
              </a:xfrm>
              <a:prstGeom prst="rect">
                <a:avLst/>
              </a:prstGeom>
            </p:spPr>
          </p:pic>
          <p:pic>
            <p:nvPicPr>
              <p:cNvPr id="143" name="Picture 142"/>
              <p:cNvPicPr>
                <a:picLocks noChangeAspect="1"/>
              </p:cNvPicPr>
              <p:nvPr/>
            </p:nvPicPr>
            <p:blipFill>
              <a:blip r:embed="rId11"/>
              <a:stretch>
                <a:fillRect/>
              </a:stretch>
            </p:blipFill>
            <p:spPr>
              <a:xfrm>
                <a:off x="3997836" y="1897423"/>
                <a:ext cx="128027" cy="128027"/>
              </a:xfrm>
              <a:prstGeom prst="rect">
                <a:avLst/>
              </a:prstGeom>
            </p:spPr>
          </p:pic>
          <p:pic>
            <p:nvPicPr>
              <p:cNvPr id="144" name="Picture 143"/>
              <p:cNvPicPr>
                <a:picLocks noChangeAspect="1"/>
              </p:cNvPicPr>
              <p:nvPr/>
            </p:nvPicPr>
            <p:blipFill>
              <a:blip r:embed="rId11"/>
              <a:stretch>
                <a:fillRect/>
              </a:stretch>
            </p:blipFill>
            <p:spPr>
              <a:xfrm>
                <a:off x="4075421" y="1971560"/>
                <a:ext cx="128027" cy="128027"/>
              </a:xfrm>
              <a:prstGeom prst="rect">
                <a:avLst/>
              </a:prstGeom>
            </p:spPr>
          </p:pic>
        </p:grpSp>
        <p:pic>
          <p:nvPicPr>
            <p:cNvPr id="24" name="Picture 23"/>
            <p:cNvPicPr>
              <a:picLocks noChangeAspect="1"/>
            </p:cNvPicPr>
            <p:nvPr/>
          </p:nvPicPr>
          <p:blipFill>
            <a:blip r:embed="rId6"/>
            <a:stretch>
              <a:fillRect/>
            </a:stretch>
          </p:blipFill>
          <p:spPr>
            <a:xfrm>
              <a:off x="3478093" y="1873762"/>
              <a:ext cx="213378" cy="213378"/>
            </a:xfrm>
            <a:prstGeom prst="rect">
              <a:avLst/>
            </a:prstGeom>
          </p:spPr>
        </p:pic>
        <p:pic>
          <p:nvPicPr>
            <p:cNvPr id="25" name="Picture 24"/>
            <p:cNvPicPr>
              <a:picLocks noChangeAspect="1"/>
            </p:cNvPicPr>
            <p:nvPr/>
          </p:nvPicPr>
          <p:blipFill>
            <a:blip r:embed="rId6"/>
            <a:stretch>
              <a:fillRect/>
            </a:stretch>
          </p:blipFill>
          <p:spPr>
            <a:xfrm>
              <a:off x="2753125" y="1223081"/>
              <a:ext cx="213378" cy="213378"/>
            </a:xfrm>
            <a:prstGeom prst="rect">
              <a:avLst/>
            </a:prstGeom>
          </p:spPr>
        </p:pic>
        <p:pic>
          <p:nvPicPr>
            <p:cNvPr id="26" name="Picture 25"/>
            <p:cNvPicPr>
              <a:picLocks noChangeAspect="1"/>
            </p:cNvPicPr>
            <p:nvPr/>
          </p:nvPicPr>
          <p:blipFill>
            <a:blip r:embed="rId6"/>
            <a:stretch>
              <a:fillRect/>
            </a:stretch>
          </p:blipFill>
          <p:spPr>
            <a:xfrm>
              <a:off x="5160900" y="1385151"/>
              <a:ext cx="213378" cy="213378"/>
            </a:xfrm>
            <a:prstGeom prst="rect">
              <a:avLst/>
            </a:prstGeom>
          </p:spPr>
        </p:pic>
        <p:pic>
          <p:nvPicPr>
            <p:cNvPr id="27" name="Picture 26"/>
            <p:cNvPicPr>
              <a:picLocks noChangeAspect="1"/>
            </p:cNvPicPr>
            <p:nvPr/>
          </p:nvPicPr>
          <p:blipFill>
            <a:blip r:embed="rId6"/>
            <a:stretch>
              <a:fillRect/>
            </a:stretch>
          </p:blipFill>
          <p:spPr>
            <a:xfrm>
              <a:off x="5052603" y="1291183"/>
              <a:ext cx="213378" cy="213378"/>
            </a:xfrm>
            <a:prstGeom prst="rect">
              <a:avLst/>
            </a:prstGeom>
          </p:spPr>
        </p:pic>
        <p:pic>
          <p:nvPicPr>
            <p:cNvPr id="28" name="Picture 27"/>
            <p:cNvPicPr>
              <a:picLocks noChangeAspect="1"/>
            </p:cNvPicPr>
            <p:nvPr/>
          </p:nvPicPr>
          <p:blipFill>
            <a:blip r:embed="rId6"/>
            <a:stretch>
              <a:fillRect/>
            </a:stretch>
          </p:blipFill>
          <p:spPr>
            <a:xfrm>
              <a:off x="4753308" y="1533156"/>
              <a:ext cx="213378" cy="213378"/>
            </a:xfrm>
            <a:prstGeom prst="rect">
              <a:avLst/>
            </a:prstGeom>
          </p:spPr>
        </p:pic>
        <p:pic>
          <p:nvPicPr>
            <p:cNvPr id="29" name="Picture 28"/>
            <p:cNvPicPr>
              <a:picLocks noChangeAspect="1"/>
            </p:cNvPicPr>
            <p:nvPr/>
          </p:nvPicPr>
          <p:blipFill>
            <a:blip r:embed="rId6"/>
            <a:stretch>
              <a:fillRect/>
            </a:stretch>
          </p:blipFill>
          <p:spPr>
            <a:xfrm>
              <a:off x="4947522" y="1355361"/>
              <a:ext cx="213378" cy="213378"/>
            </a:xfrm>
            <a:prstGeom prst="rect">
              <a:avLst/>
            </a:prstGeom>
          </p:spPr>
        </p:pic>
        <p:pic>
          <p:nvPicPr>
            <p:cNvPr id="30" name="Picture 29"/>
            <p:cNvPicPr>
              <a:picLocks noChangeAspect="1"/>
            </p:cNvPicPr>
            <p:nvPr/>
          </p:nvPicPr>
          <p:blipFill>
            <a:blip r:embed="rId6"/>
            <a:stretch>
              <a:fillRect/>
            </a:stretch>
          </p:blipFill>
          <p:spPr>
            <a:xfrm>
              <a:off x="4809538" y="1366619"/>
              <a:ext cx="213378" cy="213378"/>
            </a:xfrm>
            <a:prstGeom prst="rect">
              <a:avLst/>
            </a:prstGeom>
          </p:spPr>
        </p:pic>
        <p:pic>
          <p:nvPicPr>
            <p:cNvPr id="31" name="Picture 30"/>
            <p:cNvPicPr>
              <a:picLocks noChangeAspect="1"/>
            </p:cNvPicPr>
            <p:nvPr/>
          </p:nvPicPr>
          <p:blipFill>
            <a:blip r:embed="rId6"/>
            <a:stretch>
              <a:fillRect/>
            </a:stretch>
          </p:blipFill>
          <p:spPr>
            <a:xfrm>
              <a:off x="4663010" y="1314498"/>
              <a:ext cx="213378" cy="213378"/>
            </a:xfrm>
            <a:prstGeom prst="rect">
              <a:avLst/>
            </a:prstGeom>
          </p:spPr>
        </p:pic>
        <p:pic>
          <p:nvPicPr>
            <p:cNvPr id="32" name="Picture 31"/>
            <p:cNvPicPr>
              <a:picLocks noChangeAspect="1"/>
            </p:cNvPicPr>
            <p:nvPr/>
          </p:nvPicPr>
          <p:blipFill>
            <a:blip r:embed="rId6"/>
            <a:stretch>
              <a:fillRect/>
            </a:stretch>
          </p:blipFill>
          <p:spPr>
            <a:xfrm>
              <a:off x="4512382" y="1358243"/>
              <a:ext cx="213378" cy="213378"/>
            </a:xfrm>
            <a:prstGeom prst="rect">
              <a:avLst/>
            </a:prstGeom>
          </p:spPr>
        </p:pic>
        <p:pic>
          <p:nvPicPr>
            <p:cNvPr id="33" name="Picture 32"/>
            <p:cNvPicPr>
              <a:picLocks noChangeAspect="1"/>
            </p:cNvPicPr>
            <p:nvPr/>
          </p:nvPicPr>
          <p:blipFill>
            <a:blip r:embed="rId6"/>
            <a:stretch>
              <a:fillRect/>
            </a:stretch>
          </p:blipFill>
          <p:spPr>
            <a:xfrm>
              <a:off x="4438455" y="1520306"/>
              <a:ext cx="213378" cy="213378"/>
            </a:xfrm>
            <a:prstGeom prst="rect">
              <a:avLst/>
            </a:prstGeom>
          </p:spPr>
        </p:pic>
        <p:pic>
          <p:nvPicPr>
            <p:cNvPr id="34" name="Picture 33"/>
            <p:cNvPicPr>
              <a:picLocks noChangeAspect="1"/>
            </p:cNvPicPr>
            <p:nvPr/>
          </p:nvPicPr>
          <p:blipFill>
            <a:blip r:embed="rId6"/>
            <a:stretch>
              <a:fillRect/>
            </a:stretch>
          </p:blipFill>
          <p:spPr>
            <a:xfrm>
              <a:off x="4326710" y="1385267"/>
              <a:ext cx="213378" cy="213378"/>
            </a:xfrm>
            <a:prstGeom prst="rect">
              <a:avLst/>
            </a:prstGeom>
          </p:spPr>
        </p:pic>
        <p:pic>
          <p:nvPicPr>
            <p:cNvPr id="35" name="Picture 34"/>
            <p:cNvPicPr>
              <a:picLocks noChangeAspect="1"/>
            </p:cNvPicPr>
            <p:nvPr/>
          </p:nvPicPr>
          <p:blipFill>
            <a:blip r:embed="rId6"/>
            <a:stretch>
              <a:fillRect/>
            </a:stretch>
          </p:blipFill>
          <p:spPr>
            <a:xfrm>
              <a:off x="4903142" y="1931252"/>
              <a:ext cx="213378" cy="213378"/>
            </a:xfrm>
            <a:prstGeom prst="rect">
              <a:avLst/>
            </a:prstGeom>
          </p:spPr>
        </p:pic>
        <p:pic>
          <p:nvPicPr>
            <p:cNvPr id="36" name="Picture 35"/>
            <p:cNvPicPr>
              <a:picLocks noChangeAspect="1"/>
            </p:cNvPicPr>
            <p:nvPr/>
          </p:nvPicPr>
          <p:blipFill>
            <a:blip r:embed="rId6"/>
            <a:stretch>
              <a:fillRect/>
            </a:stretch>
          </p:blipFill>
          <p:spPr>
            <a:xfrm>
              <a:off x="5116520" y="1636369"/>
              <a:ext cx="213378" cy="213378"/>
            </a:xfrm>
            <a:prstGeom prst="rect">
              <a:avLst/>
            </a:prstGeom>
          </p:spPr>
        </p:pic>
        <p:pic>
          <p:nvPicPr>
            <p:cNvPr id="37" name="Picture 36"/>
            <p:cNvPicPr>
              <a:picLocks noChangeAspect="1"/>
            </p:cNvPicPr>
            <p:nvPr/>
          </p:nvPicPr>
          <p:blipFill>
            <a:blip r:embed="rId6"/>
            <a:stretch>
              <a:fillRect/>
            </a:stretch>
          </p:blipFill>
          <p:spPr>
            <a:xfrm>
              <a:off x="5025480" y="1677851"/>
              <a:ext cx="213378" cy="213378"/>
            </a:xfrm>
            <a:prstGeom prst="rect">
              <a:avLst/>
            </a:prstGeom>
          </p:spPr>
        </p:pic>
        <p:pic>
          <p:nvPicPr>
            <p:cNvPr id="38" name="Picture 37"/>
            <p:cNvPicPr>
              <a:picLocks noChangeAspect="1"/>
            </p:cNvPicPr>
            <p:nvPr/>
          </p:nvPicPr>
          <p:blipFill>
            <a:blip r:embed="rId6"/>
            <a:stretch>
              <a:fillRect/>
            </a:stretch>
          </p:blipFill>
          <p:spPr>
            <a:xfrm>
              <a:off x="5022916" y="1811920"/>
              <a:ext cx="213378" cy="213378"/>
            </a:xfrm>
            <a:prstGeom prst="rect">
              <a:avLst/>
            </a:prstGeom>
          </p:spPr>
        </p:pic>
        <p:pic>
          <p:nvPicPr>
            <p:cNvPr id="39" name="Picture 38"/>
            <p:cNvPicPr>
              <a:picLocks noChangeAspect="1"/>
            </p:cNvPicPr>
            <p:nvPr/>
          </p:nvPicPr>
          <p:blipFill>
            <a:blip r:embed="rId6"/>
            <a:stretch>
              <a:fillRect/>
            </a:stretch>
          </p:blipFill>
          <p:spPr>
            <a:xfrm>
              <a:off x="4884257" y="1754721"/>
              <a:ext cx="213378" cy="213378"/>
            </a:xfrm>
            <a:prstGeom prst="rect">
              <a:avLst/>
            </a:prstGeom>
          </p:spPr>
        </p:pic>
        <p:pic>
          <p:nvPicPr>
            <p:cNvPr id="40" name="Picture 39"/>
            <p:cNvPicPr>
              <a:picLocks noChangeAspect="1"/>
            </p:cNvPicPr>
            <p:nvPr/>
          </p:nvPicPr>
          <p:blipFill>
            <a:blip r:embed="rId6"/>
            <a:stretch>
              <a:fillRect/>
            </a:stretch>
          </p:blipFill>
          <p:spPr>
            <a:xfrm>
              <a:off x="3616497" y="2319852"/>
              <a:ext cx="213378" cy="213378"/>
            </a:xfrm>
            <a:prstGeom prst="rect">
              <a:avLst/>
            </a:prstGeom>
          </p:spPr>
        </p:pic>
        <p:pic>
          <p:nvPicPr>
            <p:cNvPr id="41" name="Picture 40"/>
            <p:cNvPicPr>
              <a:picLocks noChangeAspect="1"/>
            </p:cNvPicPr>
            <p:nvPr/>
          </p:nvPicPr>
          <p:blipFill>
            <a:blip r:embed="rId6"/>
            <a:stretch>
              <a:fillRect/>
            </a:stretch>
          </p:blipFill>
          <p:spPr>
            <a:xfrm>
              <a:off x="3381128" y="2523699"/>
              <a:ext cx="213378" cy="213378"/>
            </a:xfrm>
            <a:prstGeom prst="rect">
              <a:avLst/>
            </a:prstGeom>
          </p:spPr>
        </p:pic>
        <p:pic>
          <p:nvPicPr>
            <p:cNvPr id="42" name="Picture 41"/>
            <p:cNvPicPr>
              <a:picLocks noChangeAspect="1"/>
            </p:cNvPicPr>
            <p:nvPr/>
          </p:nvPicPr>
          <p:blipFill>
            <a:blip r:embed="rId6"/>
            <a:stretch>
              <a:fillRect/>
            </a:stretch>
          </p:blipFill>
          <p:spPr>
            <a:xfrm>
              <a:off x="3451713" y="2367172"/>
              <a:ext cx="213378" cy="213378"/>
            </a:xfrm>
            <a:prstGeom prst="rect">
              <a:avLst/>
            </a:prstGeom>
          </p:spPr>
        </p:pic>
        <p:pic>
          <p:nvPicPr>
            <p:cNvPr id="43" name="Picture 42"/>
            <p:cNvPicPr>
              <a:picLocks noChangeAspect="1"/>
            </p:cNvPicPr>
            <p:nvPr/>
          </p:nvPicPr>
          <p:blipFill>
            <a:blip r:embed="rId6"/>
            <a:stretch>
              <a:fillRect/>
            </a:stretch>
          </p:blipFill>
          <p:spPr>
            <a:xfrm>
              <a:off x="3502835" y="2213988"/>
              <a:ext cx="213378" cy="213378"/>
            </a:xfrm>
            <a:prstGeom prst="rect">
              <a:avLst/>
            </a:prstGeom>
          </p:spPr>
        </p:pic>
        <p:pic>
          <p:nvPicPr>
            <p:cNvPr id="44" name="Picture 43"/>
            <p:cNvPicPr>
              <a:picLocks noChangeAspect="1"/>
            </p:cNvPicPr>
            <p:nvPr/>
          </p:nvPicPr>
          <p:blipFill>
            <a:blip r:embed="rId6"/>
            <a:stretch>
              <a:fillRect/>
            </a:stretch>
          </p:blipFill>
          <p:spPr>
            <a:xfrm>
              <a:off x="3674552" y="2182621"/>
              <a:ext cx="213378" cy="213378"/>
            </a:xfrm>
            <a:prstGeom prst="rect">
              <a:avLst/>
            </a:prstGeom>
          </p:spPr>
        </p:pic>
        <p:pic>
          <p:nvPicPr>
            <p:cNvPr id="45" name="Picture 44"/>
            <p:cNvPicPr>
              <a:picLocks noChangeAspect="1"/>
            </p:cNvPicPr>
            <p:nvPr/>
          </p:nvPicPr>
          <p:blipFill>
            <a:blip r:embed="rId6"/>
            <a:stretch>
              <a:fillRect/>
            </a:stretch>
          </p:blipFill>
          <p:spPr>
            <a:xfrm>
              <a:off x="3549211" y="2040236"/>
              <a:ext cx="213378" cy="213378"/>
            </a:xfrm>
            <a:prstGeom prst="rect">
              <a:avLst/>
            </a:prstGeom>
          </p:spPr>
        </p:pic>
        <p:pic>
          <p:nvPicPr>
            <p:cNvPr id="46" name="Picture 45"/>
            <p:cNvPicPr>
              <a:picLocks noChangeAspect="1"/>
            </p:cNvPicPr>
            <p:nvPr/>
          </p:nvPicPr>
          <p:blipFill>
            <a:blip r:embed="rId6"/>
            <a:stretch>
              <a:fillRect/>
            </a:stretch>
          </p:blipFill>
          <p:spPr>
            <a:xfrm>
              <a:off x="3408406" y="2053900"/>
              <a:ext cx="213378" cy="213378"/>
            </a:xfrm>
            <a:prstGeom prst="rect">
              <a:avLst/>
            </a:prstGeom>
          </p:spPr>
        </p:pic>
        <p:pic>
          <p:nvPicPr>
            <p:cNvPr id="47" name="Picture 46"/>
            <p:cNvPicPr>
              <a:picLocks noChangeAspect="1"/>
            </p:cNvPicPr>
            <p:nvPr/>
          </p:nvPicPr>
          <p:blipFill>
            <a:blip r:embed="rId6"/>
            <a:stretch>
              <a:fillRect/>
            </a:stretch>
          </p:blipFill>
          <p:spPr>
            <a:xfrm>
              <a:off x="4791713" y="2682297"/>
              <a:ext cx="213378" cy="213378"/>
            </a:xfrm>
            <a:prstGeom prst="rect">
              <a:avLst/>
            </a:prstGeom>
          </p:spPr>
        </p:pic>
        <p:pic>
          <p:nvPicPr>
            <p:cNvPr id="48" name="Picture 47"/>
            <p:cNvPicPr>
              <a:picLocks noChangeAspect="1"/>
            </p:cNvPicPr>
            <p:nvPr/>
          </p:nvPicPr>
          <p:blipFill>
            <a:blip r:embed="rId6"/>
            <a:stretch>
              <a:fillRect/>
            </a:stretch>
          </p:blipFill>
          <p:spPr>
            <a:xfrm>
              <a:off x="4713452" y="2736765"/>
              <a:ext cx="213378" cy="213378"/>
            </a:xfrm>
            <a:prstGeom prst="rect">
              <a:avLst/>
            </a:prstGeom>
          </p:spPr>
        </p:pic>
        <p:pic>
          <p:nvPicPr>
            <p:cNvPr id="49" name="Picture 48"/>
            <p:cNvPicPr>
              <a:picLocks noChangeAspect="1"/>
            </p:cNvPicPr>
            <p:nvPr/>
          </p:nvPicPr>
          <p:blipFill>
            <a:blip r:embed="rId6"/>
            <a:stretch>
              <a:fillRect/>
            </a:stretch>
          </p:blipFill>
          <p:spPr>
            <a:xfrm>
              <a:off x="4809538" y="2203643"/>
              <a:ext cx="213378" cy="213378"/>
            </a:xfrm>
            <a:prstGeom prst="rect">
              <a:avLst/>
            </a:prstGeom>
          </p:spPr>
        </p:pic>
        <p:pic>
          <p:nvPicPr>
            <p:cNvPr id="50" name="Picture 49"/>
            <p:cNvPicPr>
              <a:picLocks noChangeAspect="1"/>
            </p:cNvPicPr>
            <p:nvPr/>
          </p:nvPicPr>
          <p:blipFill>
            <a:blip r:embed="rId6"/>
            <a:stretch>
              <a:fillRect/>
            </a:stretch>
          </p:blipFill>
          <p:spPr>
            <a:xfrm>
              <a:off x="4713452" y="2331673"/>
              <a:ext cx="213378" cy="213378"/>
            </a:xfrm>
            <a:prstGeom prst="rect">
              <a:avLst/>
            </a:prstGeom>
          </p:spPr>
        </p:pic>
        <p:pic>
          <p:nvPicPr>
            <p:cNvPr id="51" name="Picture 50"/>
            <p:cNvPicPr>
              <a:picLocks noChangeAspect="1"/>
            </p:cNvPicPr>
            <p:nvPr/>
          </p:nvPicPr>
          <p:blipFill>
            <a:blip r:embed="rId6"/>
            <a:stretch>
              <a:fillRect/>
            </a:stretch>
          </p:blipFill>
          <p:spPr>
            <a:xfrm>
              <a:off x="4578335" y="2735704"/>
              <a:ext cx="213378" cy="213378"/>
            </a:xfrm>
            <a:prstGeom prst="rect">
              <a:avLst/>
            </a:prstGeom>
          </p:spPr>
        </p:pic>
        <p:pic>
          <p:nvPicPr>
            <p:cNvPr id="52" name="Picture 51"/>
            <p:cNvPicPr>
              <a:picLocks noChangeAspect="1"/>
            </p:cNvPicPr>
            <p:nvPr/>
          </p:nvPicPr>
          <p:blipFill>
            <a:blip r:embed="rId6"/>
            <a:stretch>
              <a:fillRect/>
            </a:stretch>
          </p:blipFill>
          <p:spPr>
            <a:xfrm>
              <a:off x="4492352" y="2610285"/>
              <a:ext cx="213378" cy="213378"/>
            </a:xfrm>
            <a:prstGeom prst="rect">
              <a:avLst/>
            </a:prstGeom>
          </p:spPr>
        </p:pic>
        <p:pic>
          <p:nvPicPr>
            <p:cNvPr id="53" name="Picture 52"/>
            <p:cNvPicPr>
              <a:picLocks noChangeAspect="1"/>
            </p:cNvPicPr>
            <p:nvPr/>
          </p:nvPicPr>
          <p:blipFill>
            <a:blip r:embed="rId6"/>
            <a:stretch>
              <a:fillRect/>
            </a:stretch>
          </p:blipFill>
          <p:spPr>
            <a:xfrm>
              <a:off x="4651833" y="2462052"/>
              <a:ext cx="213378" cy="213378"/>
            </a:xfrm>
            <a:prstGeom prst="rect">
              <a:avLst/>
            </a:prstGeom>
          </p:spPr>
        </p:pic>
        <p:pic>
          <p:nvPicPr>
            <p:cNvPr id="54" name="Picture 53"/>
            <p:cNvPicPr>
              <a:picLocks noChangeAspect="1"/>
            </p:cNvPicPr>
            <p:nvPr/>
          </p:nvPicPr>
          <p:blipFill>
            <a:blip r:embed="rId6"/>
            <a:stretch>
              <a:fillRect/>
            </a:stretch>
          </p:blipFill>
          <p:spPr>
            <a:xfrm>
              <a:off x="4572534" y="2456513"/>
              <a:ext cx="213378" cy="213378"/>
            </a:xfrm>
            <a:prstGeom prst="rect">
              <a:avLst/>
            </a:prstGeom>
          </p:spPr>
        </p:pic>
        <p:pic>
          <p:nvPicPr>
            <p:cNvPr id="55" name="Picture 54"/>
            <p:cNvPicPr>
              <a:picLocks noChangeAspect="1"/>
            </p:cNvPicPr>
            <p:nvPr/>
          </p:nvPicPr>
          <p:blipFill>
            <a:blip r:embed="rId6"/>
            <a:stretch>
              <a:fillRect/>
            </a:stretch>
          </p:blipFill>
          <p:spPr>
            <a:xfrm>
              <a:off x="4407625" y="2523553"/>
              <a:ext cx="213378" cy="213378"/>
            </a:xfrm>
            <a:prstGeom prst="rect">
              <a:avLst/>
            </a:prstGeom>
          </p:spPr>
        </p:pic>
        <p:pic>
          <p:nvPicPr>
            <p:cNvPr id="56" name="Picture 55"/>
            <p:cNvPicPr>
              <a:picLocks noChangeAspect="1"/>
            </p:cNvPicPr>
            <p:nvPr/>
          </p:nvPicPr>
          <p:blipFill>
            <a:blip r:embed="rId6"/>
            <a:stretch>
              <a:fillRect/>
            </a:stretch>
          </p:blipFill>
          <p:spPr>
            <a:xfrm>
              <a:off x="4263352" y="2580389"/>
              <a:ext cx="213378" cy="213378"/>
            </a:xfrm>
            <a:prstGeom prst="rect">
              <a:avLst/>
            </a:prstGeom>
          </p:spPr>
        </p:pic>
        <p:pic>
          <p:nvPicPr>
            <p:cNvPr id="57" name="Picture 56"/>
            <p:cNvPicPr>
              <a:picLocks noChangeAspect="1"/>
            </p:cNvPicPr>
            <p:nvPr/>
          </p:nvPicPr>
          <p:blipFill>
            <a:blip r:embed="rId6"/>
            <a:stretch>
              <a:fillRect/>
            </a:stretch>
          </p:blipFill>
          <p:spPr>
            <a:xfrm>
              <a:off x="4281707" y="2456572"/>
              <a:ext cx="213378" cy="213378"/>
            </a:xfrm>
            <a:prstGeom prst="rect">
              <a:avLst/>
            </a:prstGeom>
          </p:spPr>
        </p:pic>
        <p:pic>
          <p:nvPicPr>
            <p:cNvPr id="58" name="Picture 57"/>
            <p:cNvPicPr>
              <a:picLocks noChangeAspect="1"/>
            </p:cNvPicPr>
            <p:nvPr/>
          </p:nvPicPr>
          <p:blipFill>
            <a:blip r:embed="rId6"/>
            <a:stretch>
              <a:fillRect/>
            </a:stretch>
          </p:blipFill>
          <p:spPr>
            <a:xfrm>
              <a:off x="4205628" y="2305627"/>
              <a:ext cx="213378" cy="213378"/>
            </a:xfrm>
            <a:prstGeom prst="rect">
              <a:avLst/>
            </a:prstGeom>
          </p:spPr>
        </p:pic>
        <p:pic>
          <p:nvPicPr>
            <p:cNvPr id="59" name="Picture 58"/>
            <p:cNvPicPr>
              <a:picLocks noChangeAspect="1"/>
            </p:cNvPicPr>
            <p:nvPr/>
          </p:nvPicPr>
          <p:blipFill>
            <a:blip r:embed="rId6"/>
            <a:stretch>
              <a:fillRect/>
            </a:stretch>
          </p:blipFill>
          <p:spPr>
            <a:xfrm>
              <a:off x="4041251" y="2322675"/>
              <a:ext cx="213378" cy="213378"/>
            </a:xfrm>
            <a:prstGeom prst="rect">
              <a:avLst/>
            </a:prstGeom>
          </p:spPr>
        </p:pic>
        <p:pic>
          <p:nvPicPr>
            <p:cNvPr id="60" name="Picture 59"/>
            <p:cNvPicPr>
              <a:picLocks noChangeAspect="1"/>
            </p:cNvPicPr>
            <p:nvPr/>
          </p:nvPicPr>
          <p:blipFill>
            <a:blip r:embed="rId6"/>
            <a:stretch>
              <a:fillRect/>
            </a:stretch>
          </p:blipFill>
          <p:spPr>
            <a:xfrm>
              <a:off x="3887930" y="2367145"/>
              <a:ext cx="213378" cy="213378"/>
            </a:xfrm>
            <a:prstGeom prst="rect">
              <a:avLst/>
            </a:prstGeom>
          </p:spPr>
        </p:pic>
        <p:pic>
          <p:nvPicPr>
            <p:cNvPr id="61" name="Picture 60"/>
            <p:cNvPicPr>
              <a:picLocks noChangeAspect="1"/>
            </p:cNvPicPr>
            <p:nvPr/>
          </p:nvPicPr>
          <p:blipFill>
            <a:blip r:embed="rId6"/>
            <a:stretch>
              <a:fillRect/>
            </a:stretch>
          </p:blipFill>
          <p:spPr>
            <a:xfrm>
              <a:off x="3752708" y="2570285"/>
              <a:ext cx="213378" cy="213378"/>
            </a:xfrm>
            <a:prstGeom prst="rect">
              <a:avLst/>
            </a:prstGeom>
          </p:spPr>
        </p:pic>
        <p:pic>
          <p:nvPicPr>
            <p:cNvPr id="62" name="Picture 61"/>
            <p:cNvPicPr>
              <a:picLocks noChangeAspect="1"/>
            </p:cNvPicPr>
            <p:nvPr/>
          </p:nvPicPr>
          <p:blipFill>
            <a:blip r:embed="rId6"/>
            <a:stretch>
              <a:fillRect/>
            </a:stretch>
          </p:blipFill>
          <p:spPr>
            <a:xfrm>
              <a:off x="3825471" y="2472150"/>
              <a:ext cx="213378" cy="213378"/>
            </a:xfrm>
            <a:prstGeom prst="rect">
              <a:avLst/>
            </a:prstGeom>
          </p:spPr>
        </p:pic>
        <p:pic>
          <p:nvPicPr>
            <p:cNvPr id="63" name="Picture 62"/>
            <p:cNvPicPr>
              <a:picLocks noChangeAspect="1"/>
            </p:cNvPicPr>
            <p:nvPr/>
          </p:nvPicPr>
          <p:blipFill>
            <a:blip r:embed="rId6"/>
            <a:stretch>
              <a:fillRect/>
            </a:stretch>
          </p:blipFill>
          <p:spPr>
            <a:xfrm>
              <a:off x="5005091" y="2499810"/>
              <a:ext cx="213378" cy="213378"/>
            </a:xfrm>
            <a:prstGeom prst="rect">
              <a:avLst/>
            </a:prstGeom>
          </p:spPr>
        </p:pic>
        <p:pic>
          <p:nvPicPr>
            <p:cNvPr id="64" name="Picture 63"/>
            <p:cNvPicPr>
              <a:picLocks noChangeAspect="1"/>
            </p:cNvPicPr>
            <p:nvPr/>
          </p:nvPicPr>
          <p:blipFill>
            <a:blip r:embed="rId6"/>
            <a:stretch>
              <a:fillRect/>
            </a:stretch>
          </p:blipFill>
          <p:spPr>
            <a:xfrm>
              <a:off x="4966686" y="2606745"/>
              <a:ext cx="213378" cy="213378"/>
            </a:xfrm>
            <a:prstGeom prst="rect">
              <a:avLst/>
            </a:prstGeom>
          </p:spPr>
        </p:pic>
        <p:pic>
          <p:nvPicPr>
            <p:cNvPr id="65" name="Picture 64"/>
            <p:cNvPicPr>
              <a:picLocks noChangeAspect="1"/>
            </p:cNvPicPr>
            <p:nvPr/>
          </p:nvPicPr>
          <p:blipFill>
            <a:blip r:embed="rId6"/>
            <a:stretch>
              <a:fillRect/>
            </a:stretch>
          </p:blipFill>
          <p:spPr>
            <a:xfrm>
              <a:off x="4886388" y="2682151"/>
              <a:ext cx="213378" cy="213378"/>
            </a:xfrm>
            <a:prstGeom prst="rect">
              <a:avLst/>
            </a:prstGeom>
          </p:spPr>
        </p:pic>
        <p:grpSp>
          <p:nvGrpSpPr>
            <p:cNvPr id="66" name="Group 65"/>
            <p:cNvGrpSpPr/>
            <p:nvPr/>
          </p:nvGrpSpPr>
          <p:grpSpPr>
            <a:xfrm>
              <a:off x="1809750" y="1089048"/>
              <a:ext cx="832242" cy="1131853"/>
              <a:chOff x="1809750" y="1089048"/>
              <a:chExt cx="832242" cy="1131853"/>
            </a:xfrm>
          </p:grpSpPr>
          <p:pic>
            <p:nvPicPr>
              <p:cNvPr id="101" name="Picture 100"/>
              <p:cNvPicPr>
                <a:picLocks noChangeAspect="1"/>
              </p:cNvPicPr>
              <p:nvPr/>
            </p:nvPicPr>
            <p:blipFill>
              <a:blip r:embed="rId6"/>
              <a:stretch>
                <a:fillRect/>
              </a:stretch>
            </p:blipFill>
            <p:spPr>
              <a:xfrm>
                <a:off x="1809750" y="1089048"/>
                <a:ext cx="213378" cy="213378"/>
              </a:xfrm>
              <a:prstGeom prst="rect">
                <a:avLst/>
              </a:prstGeom>
            </p:spPr>
          </p:pic>
          <p:pic>
            <p:nvPicPr>
              <p:cNvPr id="102" name="Picture 101"/>
              <p:cNvPicPr>
                <a:picLocks noChangeAspect="1"/>
              </p:cNvPicPr>
              <p:nvPr/>
            </p:nvPicPr>
            <p:blipFill>
              <a:blip r:embed="rId6"/>
              <a:stretch>
                <a:fillRect/>
              </a:stretch>
            </p:blipFill>
            <p:spPr>
              <a:xfrm>
                <a:off x="1876877" y="1177183"/>
                <a:ext cx="213378" cy="213378"/>
              </a:xfrm>
              <a:prstGeom prst="rect">
                <a:avLst/>
              </a:prstGeom>
            </p:spPr>
          </p:pic>
          <p:pic>
            <p:nvPicPr>
              <p:cNvPr id="103" name="Picture 102"/>
              <p:cNvPicPr>
                <a:picLocks noChangeAspect="1"/>
              </p:cNvPicPr>
              <p:nvPr/>
            </p:nvPicPr>
            <p:blipFill>
              <a:blip r:embed="rId6"/>
              <a:stretch>
                <a:fillRect/>
              </a:stretch>
            </p:blipFill>
            <p:spPr>
              <a:xfrm>
                <a:off x="1956017" y="1101041"/>
                <a:ext cx="213378" cy="213378"/>
              </a:xfrm>
              <a:prstGeom prst="rect">
                <a:avLst/>
              </a:prstGeom>
            </p:spPr>
          </p:pic>
          <p:pic>
            <p:nvPicPr>
              <p:cNvPr id="104" name="Picture 103"/>
              <p:cNvPicPr>
                <a:picLocks noChangeAspect="1"/>
              </p:cNvPicPr>
              <p:nvPr/>
            </p:nvPicPr>
            <p:blipFill>
              <a:blip r:embed="rId12"/>
              <a:stretch>
                <a:fillRect/>
              </a:stretch>
            </p:blipFill>
            <p:spPr>
              <a:xfrm>
                <a:off x="1876877" y="1473382"/>
                <a:ext cx="128027" cy="128027"/>
              </a:xfrm>
              <a:prstGeom prst="rect">
                <a:avLst/>
              </a:prstGeom>
            </p:spPr>
          </p:pic>
          <p:pic>
            <p:nvPicPr>
              <p:cNvPr id="105" name="Picture 104"/>
              <p:cNvPicPr>
                <a:picLocks noChangeAspect="1"/>
              </p:cNvPicPr>
              <p:nvPr/>
            </p:nvPicPr>
            <p:blipFill>
              <a:blip r:embed="rId12"/>
              <a:stretch>
                <a:fillRect/>
              </a:stretch>
            </p:blipFill>
            <p:spPr>
              <a:xfrm>
                <a:off x="1979373" y="1432281"/>
                <a:ext cx="128027" cy="128027"/>
              </a:xfrm>
              <a:prstGeom prst="rect">
                <a:avLst/>
              </a:prstGeom>
            </p:spPr>
          </p:pic>
          <p:pic>
            <p:nvPicPr>
              <p:cNvPr id="106" name="Picture 105"/>
              <p:cNvPicPr>
                <a:picLocks noChangeAspect="1"/>
              </p:cNvPicPr>
              <p:nvPr/>
            </p:nvPicPr>
            <p:blipFill>
              <a:blip r:embed="rId12"/>
              <a:stretch>
                <a:fillRect/>
              </a:stretch>
            </p:blipFill>
            <p:spPr>
              <a:xfrm>
                <a:off x="2087574" y="1419672"/>
                <a:ext cx="128027" cy="128027"/>
              </a:xfrm>
              <a:prstGeom prst="rect">
                <a:avLst/>
              </a:prstGeom>
            </p:spPr>
          </p:pic>
          <p:pic>
            <p:nvPicPr>
              <p:cNvPr id="107" name="Picture 106"/>
              <p:cNvPicPr>
                <a:picLocks noChangeAspect="1"/>
              </p:cNvPicPr>
              <p:nvPr/>
            </p:nvPicPr>
            <p:blipFill>
              <a:blip r:embed="rId12"/>
              <a:stretch>
                <a:fillRect/>
              </a:stretch>
            </p:blipFill>
            <p:spPr>
              <a:xfrm>
                <a:off x="2199726" y="1443490"/>
                <a:ext cx="128027" cy="128027"/>
              </a:xfrm>
              <a:prstGeom prst="rect">
                <a:avLst/>
              </a:prstGeom>
            </p:spPr>
          </p:pic>
          <p:pic>
            <p:nvPicPr>
              <p:cNvPr id="108" name="Picture 107"/>
              <p:cNvPicPr>
                <a:picLocks noChangeAspect="1"/>
              </p:cNvPicPr>
              <p:nvPr/>
            </p:nvPicPr>
            <p:blipFill>
              <a:blip r:embed="rId12"/>
              <a:stretch>
                <a:fillRect/>
              </a:stretch>
            </p:blipFill>
            <p:spPr>
              <a:xfrm>
                <a:off x="2301731" y="1450936"/>
                <a:ext cx="128027" cy="128027"/>
              </a:xfrm>
              <a:prstGeom prst="rect">
                <a:avLst/>
              </a:prstGeom>
            </p:spPr>
          </p:pic>
          <p:pic>
            <p:nvPicPr>
              <p:cNvPr id="109" name="Picture 108"/>
              <p:cNvPicPr>
                <a:picLocks noChangeAspect="1"/>
              </p:cNvPicPr>
              <p:nvPr/>
            </p:nvPicPr>
            <p:blipFill>
              <a:blip r:embed="rId12"/>
              <a:stretch>
                <a:fillRect/>
              </a:stretch>
            </p:blipFill>
            <p:spPr>
              <a:xfrm>
                <a:off x="2403083" y="1436395"/>
                <a:ext cx="128027" cy="128027"/>
              </a:xfrm>
              <a:prstGeom prst="rect">
                <a:avLst/>
              </a:prstGeom>
            </p:spPr>
          </p:pic>
          <p:pic>
            <p:nvPicPr>
              <p:cNvPr id="110" name="Picture 109"/>
              <p:cNvPicPr>
                <a:picLocks noChangeAspect="1"/>
              </p:cNvPicPr>
              <p:nvPr/>
            </p:nvPicPr>
            <p:blipFill>
              <a:blip r:embed="rId12"/>
              <a:stretch>
                <a:fillRect/>
              </a:stretch>
            </p:blipFill>
            <p:spPr>
              <a:xfrm>
                <a:off x="2513965" y="1399810"/>
                <a:ext cx="128027" cy="128027"/>
              </a:xfrm>
              <a:prstGeom prst="rect">
                <a:avLst/>
              </a:prstGeom>
            </p:spPr>
          </p:pic>
          <p:pic>
            <p:nvPicPr>
              <p:cNvPr id="111" name="Picture 110"/>
              <p:cNvPicPr>
                <a:picLocks noChangeAspect="1"/>
              </p:cNvPicPr>
              <p:nvPr/>
            </p:nvPicPr>
            <p:blipFill>
              <a:blip r:embed="rId12"/>
              <a:stretch>
                <a:fillRect/>
              </a:stretch>
            </p:blipFill>
            <p:spPr>
              <a:xfrm>
                <a:off x="2429758" y="1342538"/>
                <a:ext cx="128027" cy="128027"/>
              </a:xfrm>
              <a:prstGeom prst="rect">
                <a:avLst/>
              </a:prstGeom>
            </p:spPr>
          </p:pic>
          <p:pic>
            <p:nvPicPr>
              <p:cNvPr id="112" name="Picture 111"/>
              <p:cNvPicPr>
                <a:picLocks noChangeAspect="1"/>
              </p:cNvPicPr>
              <p:nvPr/>
            </p:nvPicPr>
            <p:blipFill>
              <a:blip r:embed="rId12"/>
              <a:stretch>
                <a:fillRect/>
              </a:stretch>
            </p:blipFill>
            <p:spPr>
              <a:xfrm>
                <a:off x="2327753" y="1366623"/>
                <a:ext cx="128027" cy="128027"/>
              </a:xfrm>
              <a:prstGeom prst="rect">
                <a:avLst/>
              </a:prstGeom>
            </p:spPr>
          </p:pic>
          <p:pic>
            <p:nvPicPr>
              <p:cNvPr id="113" name="Picture 112"/>
              <p:cNvPicPr>
                <a:picLocks noChangeAspect="1"/>
              </p:cNvPicPr>
              <p:nvPr/>
            </p:nvPicPr>
            <p:blipFill>
              <a:blip r:embed="rId12"/>
              <a:stretch>
                <a:fillRect/>
              </a:stretch>
            </p:blipFill>
            <p:spPr>
              <a:xfrm>
                <a:off x="2260843" y="1319549"/>
                <a:ext cx="128027" cy="128027"/>
              </a:xfrm>
              <a:prstGeom prst="rect">
                <a:avLst/>
              </a:prstGeom>
            </p:spPr>
          </p:pic>
          <p:pic>
            <p:nvPicPr>
              <p:cNvPr id="114" name="Picture 113"/>
              <p:cNvPicPr>
                <a:picLocks noChangeAspect="1"/>
              </p:cNvPicPr>
              <p:nvPr/>
            </p:nvPicPr>
            <p:blipFill>
              <a:blip r:embed="rId12"/>
              <a:stretch>
                <a:fillRect/>
              </a:stretch>
            </p:blipFill>
            <p:spPr>
              <a:xfrm>
                <a:off x="2166463" y="1277911"/>
                <a:ext cx="128027" cy="128027"/>
              </a:xfrm>
              <a:prstGeom prst="rect">
                <a:avLst/>
              </a:prstGeom>
            </p:spPr>
          </p:pic>
          <p:pic>
            <p:nvPicPr>
              <p:cNvPr id="115" name="Picture 114"/>
              <p:cNvPicPr>
                <a:picLocks noChangeAspect="1"/>
              </p:cNvPicPr>
              <p:nvPr/>
            </p:nvPicPr>
            <p:blipFill>
              <a:blip r:embed="rId12"/>
              <a:stretch>
                <a:fillRect/>
              </a:stretch>
            </p:blipFill>
            <p:spPr>
              <a:xfrm>
                <a:off x="2487930" y="2092874"/>
                <a:ext cx="128027" cy="128027"/>
              </a:xfrm>
              <a:prstGeom prst="rect">
                <a:avLst/>
              </a:prstGeom>
            </p:spPr>
          </p:pic>
          <p:pic>
            <p:nvPicPr>
              <p:cNvPr id="116" name="Picture 115"/>
              <p:cNvPicPr>
                <a:picLocks noChangeAspect="1"/>
              </p:cNvPicPr>
              <p:nvPr/>
            </p:nvPicPr>
            <p:blipFill>
              <a:blip r:embed="rId12"/>
              <a:stretch>
                <a:fillRect/>
              </a:stretch>
            </p:blipFill>
            <p:spPr>
              <a:xfrm>
                <a:off x="2505710" y="2006076"/>
                <a:ext cx="128027" cy="128027"/>
              </a:xfrm>
              <a:prstGeom prst="rect">
                <a:avLst/>
              </a:prstGeom>
            </p:spPr>
          </p:pic>
          <p:pic>
            <p:nvPicPr>
              <p:cNvPr id="117" name="Picture 116"/>
              <p:cNvPicPr>
                <a:picLocks noChangeAspect="1"/>
              </p:cNvPicPr>
              <p:nvPr/>
            </p:nvPicPr>
            <p:blipFill>
              <a:blip r:embed="rId12"/>
              <a:stretch>
                <a:fillRect/>
              </a:stretch>
            </p:blipFill>
            <p:spPr>
              <a:xfrm>
                <a:off x="2389113" y="1994338"/>
                <a:ext cx="128027" cy="128027"/>
              </a:xfrm>
              <a:prstGeom prst="rect">
                <a:avLst/>
              </a:prstGeom>
            </p:spPr>
          </p:pic>
          <p:pic>
            <p:nvPicPr>
              <p:cNvPr id="118" name="Picture 117"/>
              <p:cNvPicPr>
                <a:picLocks noChangeAspect="1"/>
              </p:cNvPicPr>
              <p:nvPr/>
            </p:nvPicPr>
            <p:blipFill>
              <a:blip r:embed="rId12"/>
              <a:stretch>
                <a:fillRect/>
              </a:stretch>
            </p:blipFill>
            <p:spPr>
              <a:xfrm>
                <a:off x="2294490" y="1990165"/>
                <a:ext cx="128027" cy="128027"/>
              </a:xfrm>
              <a:prstGeom prst="rect">
                <a:avLst/>
              </a:prstGeom>
            </p:spPr>
          </p:pic>
          <p:pic>
            <p:nvPicPr>
              <p:cNvPr id="119" name="Picture 118"/>
              <p:cNvPicPr>
                <a:picLocks noChangeAspect="1"/>
              </p:cNvPicPr>
              <p:nvPr/>
            </p:nvPicPr>
            <p:blipFill>
              <a:blip r:embed="rId12"/>
              <a:stretch>
                <a:fillRect/>
              </a:stretch>
            </p:blipFill>
            <p:spPr>
              <a:xfrm>
                <a:off x="2215601" y="1914043"/>
                <a:ext cx="128027" cy="128027"/>
              </a:xfrm>
              <a:prstGeom prst="rect">
                <a:avLst/>
              </a:prstGeom>
            </p:spPr>
          </p:pic>
          <p:pic>
            <p:nvPicPr>
              <p:cNvPr id="120" name="Picture 119"/>
              <p:cNvPicPr>
                <a:picLocks noChangeAspect="1"/>
              </p:cNvPicPr>
              <p:nvPr/>
            </p:nvPicPr>
            <p:blipFill>
              <a:blip r:embed="rId12"/>
              <a:stretch>
                <a:fillRect/>
              </a:stretch>
            </p:blipFill>
            <p:spPr>
              <a:xfrm>
                <a:off x="2132816" y="1839956"/>
                <a:ext cx="128027" cy="128027"/>
              </a:xfrm>
              <a:prstGeom prst="rect">
                <a:avLst/>
              </a:prstGeom>
            </p:spPr>
          </p:pic>
          <p:pic>
            <p:nvPicPr>
              <p:cNvPr id="121" name="Picture 120"/>
              <p:cNvPicPr>
                <a:picLocks noChangeAspect="1"/>
              </p:cNvPicPr>
              <p:nvPr/>
            </p:nvPicPr>
            <p:blipFill>
              <a:blip r:embed="rId12"/>
              <a:stretch>
                <a:fillRect/>
              </a:stretch>
            </p:blipFill>
            <p:spPr>
              <a:xfrm>
                <a:off x="2040273" y="1786284"/>
                <a:ext cx="128027" cy="128027"/>
              </a:xfrm>
              <a:prstGeom prst="rect">
                <a:avLst/>
              </a:prstGeom>
            </p:spPr>
          </p:pic>
          <p:pic>
            <p:nvPicPr>
              <p:cNvPr id="122" name="Picture 121"/>
              <p:cNvPicPr>
                <a:picLocks noChangeAspect="1"/>
              </p:cNvPicPr>
              <p:nvPr/>
            </p:nvPicPr>
            <p:blipFill>
              <a:blip r:embed="rId12"/>
              <a:stretch>
                <a:fillRect/>
              </a:stretch>
            </p:blipFill>
            <p:spPr>
              <a:xfrm>
                <a:off x="1974928" y="1705284"/>
                <a:ext cx="128027" cy="128027"/>
              </a:xfrm>
              <a:prstGeom prst="rect">
                <a:avLst/>
              </a:prstGeom>
            </p:spPr>
          </p:pic>
          <p:pic>
            <p:nvPicPr>
              <p:cNvPr id="123" name="Picture 122"/>
              <p:cNvPicPr>
                <a:picLocks noChangeAspect="1"/>
              </p:cNvPicPr>
              <p:nvPr/>
            </p:nvPicPr>
            <p:blipFill>
              <a:blip r:embed="rId12"/>
              <a:stretch>
                <a:fillRect/>
              </a:stretch>
            </p:blipFill>
            <p:spPr>
              <a:xfrm>
                <a:off x="1912246" y="1634632"/>
                <a:ext cx="128027" cy="128027"/>
              </a:xfrm>
              <a:prstGeom prst="rect">
                <a:avLst/>
              </a:prstGeom>
            </p:spPr>
          </p:pic>
          <p:pic>
            <p:nvPicPr>
              <p:cNvPr id="124" name="Picture 123"/>
              <p:cNvPicPr>
                <a:picLocks noChangeAspect="1"/>
              </p:cNvPicPr>
              <p:nvPr/>
            </p:nvPicPr>
            <p:blipFill>
              <a:blip r:embed="rId12"/>
              <a:stretch>
                <a:fillRect/>
              </a:stretch>
            </p:blipFill>
            <p:spPr>
              <a:xfrm>
                <a:off x="2301731" y="1729452"/>
                <a:ext cx="128027" cy="128027"/>
              </a:xfrm>
              <a:prstGeom prst="rect">
                <a:avLst/>
              </a:prstGeom>
            </p:spPr>
          </p:pic>
          <p:pic>
            <p:nvPicPr>
              <p:cNvPr id="125" name="Picture 124"/>
              <p:cNvPicPr>
                <a:picLocks noChangeAspect="1"/>
              </p:cNvPicPr>
              <p:nvPr/>
            </p:nvPicPr>
            <p:blipFill>
              <a:blip r:embed="rId12"/>
              <a:stretch>
                <a:fillRect/>
              </a:stretch>
            </p:blipFill>
            <p:spPr>
              <a:xfrm>
                <a:off x="2102955" y="1582630"/>
                <a:ext cx="128027" cy="128027"/>
              </a:xfrm>
              <a:prstGeom prst="rect">
                <a:avLst/>
              </a:prstGeom>
            </p:spPr>
          </p:pic>
          <p:pic>
            <p:nvPicPr>
              <p:cNvPr id="126" name="Picture 125"/>
              <p:cNvPicPr>
                <a:picLocks noChangeAspect="1"/>
              </p:cNvPicPr>
              <p:nvPr/>
            </p:nvPicPr>
            <p:blipFill>
              <a:blip r:embed="rId12"/>
              <a:stretch>
                <a:fillRect/>
              </a:stretch>
            </p:blipFill>
            <p:spPr>
              <a:xfrm>
                <a:off x="2216236" y="1634672"/>
                <a:ext cx="128027" cy="128027"/>
              </a:xfrm>
              <a:prstGeom prst="rect">
                <a:avLst/>
              </a:prstGeom>
            </p:spPr>
          </p:pic>
          <p:pic>
            <p:nvPicPr>
              <p:cNvPr id="127" name="Picture 126"/>
              <p:cNvPicPr>
                <a:picLocks noChangeAspect="1"/>
              </p:cNvPicPr>
              <p:nvPr/>
            </p:nvPicPr>
            <p:blipFill>
              <a:blip r:embed="rId12"/>
              <a:stretch>
                <a:fillRect/>
              </a:stretch>
            </p:blipFill>
            <p:spPr>
              <a:xfrm>
                <a:off x="2344263" y="1811945"/>
                <a:ext cx="128027" cy="128027"/>
              </a:xfrm>
              <a:prstGeom prst="rect">
                <a:avLst/>
              </a:prstGeom>
            </p:spPr>
          </p:pic>
          <p:pic>
            <p:nvPicPr>
              <p:cNvPr id="128" name="Picture 127"/>
              <p:cNvPicPr>
                <a:picLocks noChangeAspect="1"/>
              </p:cNvPicPr>
              <p:nvPr/>
            </p:nvPicPr>
            <p:blipFill>
              <a:blip r:embed="rId12"/>
              <a:stretch>
                <a:fillRect/>
              </a:stretch>
            </p:blipFill>
            <p:spPr>
              <a:xfrm>
                <a:off x="2327753" y="1621645"/>
                <a:ext cx="128027" cy="128027"/>
              </a:xfrm>
              <a:prstGeom prst="rect">
                <a:avLst/>
              </a:prstGeom>
            </p:spPr>
          </p:pic>
          <p:pic>
            <p:nvPicPr>
              <p:cNvPr id="129" name="Picture 128"/>
              <p:cNvPicPr>
                <a:picLocks noChangeAspect="1"/>
              </p:cNvPicPr>
              <p:nvPr/>
            </p:nvPicPr>
            <p:blipFill>
              <a:blip r:embed="rId12"/>
              <a:stretch>
                <a:fillRect/>
              </a:stretch>
            </p:blipFill>
            <p:spPr>
              <a:xfrm>
                <a:off x="2182973" y="1981920"/>
                <a:ext cx="128027" cy="128027"/>
              </a:xfrm>
              <a:prstGeom prst="rect">
                <a:avLst/>
              </a:prstGeom>
            </p:spPr>
          </p:pic>
          <p:pic>
            <p:nvPicPr>
              <p:cNvPr id="130" name="Picture 129"/>
              <p:cNvPicPr>
                <a:picLocks noChangeAspect="1"/>
              </p:cNvPicPr>
              <p:nvPr/>
            </p:nvPicPr>
            <p:blipFill>
              <a:blip r:embed="rId12"/>
              <a:stretch>
                <a:fillRect/>
              </a:stretch>
            </p:blipFill>
            <p:spPr>
              <a:xfrm>
                <a:off x="1923041" y="1780246"/>
                <a:ext cx="128027" cy="128027"/>
              </a:xfrm>
              <a:prstGeom prst="rect">
                <a:avLst/>
              </a:prstGeom>
            </p:spPr>
          </p:pic>
        </p:grpSp>
        <p:pic>
          <p:nvPicPr>
            <p:cNvPr id="67" name="Picture 66"/>
            <p:cNvPicPr>
              <a:picLocks noChangeAspect="1"/>
            </p:cNvPicPr>
            <p:nvPr/>
          </p:nvPicPr>
          <p:blipFill>
            <a:blip r:embed="rId5"/>
            <a:stretch>
              <a:fillRect/>
            </a:stretch>
          </p:blipFill>
          <p:spPr>
            <a:xfrm>
              <a:off x="1521998" y="985951"/>
              <a:ext cx="213378" cy="213378"/>
            </a:xfrm>
            <a:prstGeom prst="rect">
              <a:avLst/>
            </a:prstGeom>
          </p:spPr>
        </p:pic>
        <p:pic>
          <p:nvPicPr>
            <p:cNvPr id="68" name="Picture 67"/>
            <p:cNvPicPr>
              <a:picLocks noChangeAspect="1"/>
            </p:cNvPicPr>
            <p:nvPr/>
          </p:nvPicPr>
          <p:blipFill>
            <a:blip r:embed="rId5"/>
            <a:stretch>
              <a:fillRect/>
            </a:stretch>
          </p:blipFill>
          <p:spPr>
            <a:xfrm>
              <a:off x="1383629" y="1081131"/>
              <a:ext cx="213378" cy="213378"/>
            </a:xfrm>
            <a:prstGeom prst="rect">
              <a:avLst/>
            </a:prstGeom>
          </p:spPr>
        </p:pic>
        <p:pic>
          <p:nvPicPr>
            <p:cNvPr id="69" name="Picture 68"/>
            <p:cNvPicPr>
              <a:picLocks noChangeAspect="1"/>
            </p:cNvPicPr>
            <p:nvPr/>
          </p:nvPicPr>
          <p:blipFill>
            <a:blip r:embed="rId5"/>
            <a:stretch>
              <a:fillRect/>
            </a:stretch>
          </p:blipFill>
          <p:spPr>
            <a:xfrm>
              <a:off x="1383629" y="1240472"/>
              <a:ext cx="213378" cy="213378"/>
            </a:xfrm>
            <a:prstGeom prst="rect">
              <a:avLst/>
            </a:prstGeom>
          </p:spPr>
        </p:pic>
        <p:pic>
          <p:nvPicPr>
            <p:cNvPr id="70" name="Picture 69"/>
            <p:cNvPicPr>
              <a:picLocks noChangeAspect="1"/>
            </p:cNvPicPr>
            <p:nvPr/>
          </p:nvPicPr>
          <p:blipFill>
            <a:blip r:embed="rId5"/>
            <a:stretch>
              <a:fillRect/>
            </a:stretch>
          </p:blipFill>
          <p:spPr>
            <a:xfrm>
              <a:off x="1311160" y="1413459"/>
              <a:ext cx="213378" cy="213378"/>
            </a:xfrm>
            <a:prstGeom prst="rect">
              <a:avLst/>
            </a:prstGeom>
          </p:spPr>
        </p:pic>
        <p:pic>
          <p:nvPicPr>
            <p:cNvPr id="71" name="Picture 70"/>
            <p:cNvPicPr>
              <a:picLocks noChangeAspect="1"/>
            </p:cNvPicPr>
            <p:nvPr/>
          </p:nvPicPr>
          <p:blipFill>
            <a:blip r:embed="rId5"/>
            <a:stretch>
              <a:fillRect/>
            </a:stretch>
          </p:blipFill>
          <p:spPr>
            <a:xfrm>
              <a:off x="1409621" y="1506180"/>
              <a:ext cx="213378" cy="213378"/>
            </a:xfrm>
            <a:prstGeom prst="rect">
              <a:avLst/>
            </a:prstGeom>
          </p:spPr>
        </p:pic>
        <p:pic>
          <p:nvPicPr>
            <p:cNvPr id="72" name="Picture 71"/>
            <p:cNvPicPr>
              <a:picLocks noChangeAspect="1"/>
            </p:cNvPicPr>
            <p:nvPr/>
          </p:nvPicPr>
          <p:blipFill>
            <a:blip r:embed="rId5"/>
            <a:stretch>
              <a:fillRect/>
            </a:stretch>
          </p:blipFill>
          <p:spPr>
            <a:xfrm>
              <a:off x="1447800" y="1346877"/>
              <a:ext cx="213378" cy="213378"/>
            </a:xfrm>
            <a:prstGeom prst="rect">
              <a:avLst/>
            </a:prstGeom>
          </p:spPr>
        </p:pic>
        <p:pic>
          <p:nvPicPr>
            <p:cNvPr id="73" name="Picture 72"/>
            <p:cNvPicPr>
              <a:picLocks noChangeAspect="1"/>
            </p:cNvPicPr>
            <p:nvPr/>
          </p:nvPicPr>
          <p:blipFill>
            <a:blip r:embed="rId5"/>
            <a:stretch>
              <a:fillRect/>
            </a:stretch>
          </p:blipFill>
          <p:spPr>
            <a:xfrm>
              <a:off x="1524538" y="1204681"/>
              <a:ext cx="213378" cy="213378"/>
            </a:xfrm>
            <a:prstGeom prst="rect">
              <a:avLst/>
            </a:prstGeom>
          </p:spPr>
        </p:pic>
        <p:pic>
          <p:nvPicPr>
            <p:cNvPr id="74" name="Picture 73"/>
            <p:cNvPicPr>
              <a:picLocks noChangeAspect="1"/>
            </p:cNvPicPr>
            <p:nvPr/>
          </p:nvPicPr>
          <p:blipFill>
            <a:blip r:embed="rId5"/>
            <a:stretch>
              <a:fillRect/>
            </a:stretch>
          </p:blipFill>
          <p:spPr>
            <a:xfrm>
              <a:off x="1837690" y="1952496"/>
              <a:ext cx="213378" cy="213378"/>
            </a:xfrm>
            <a:prstGeom prst="rect">
              <a:avLst/>
            </a:prstGeom>
          </p:spPr>
        </p:pic>
        <p:pic>
          <p:nvPicPr>
            <p:cNvPr id="75" name="Picture 74"/>
            <p:cNvPicPr>
              <a:picLocks noChangeAspect="1"/>
            </p:cNvPicPr>
            <p:nvPr/>
          </p:nvPicPr>
          <p:blipFill>
            <a:blip r:embed="rId5"/>
            <a:stretch>
              <a:fillRect/>
            </a:stretch>
          </p:blipFill>
          <p:spPr>
            <a:xfrm>
              <a:off x="1722041" y="1837639"/>
              <a:ext cx="213378" cy="213378"/>
            </a:xfrm>
            <a:prstGeom prst="rect">
              <a:avLst/>
            </a:prstGeom>
          </p:spPr>
        </p:pic>
        <p:pic>
          <p:nvPicPr>
            <p:cNvPr id="76" name="Picture 75"/>
            <p:cNvPicPr>
              <a:picLocks noChangeAspect="1"/>
            </p:cNvPicPr>
            <p:nvPr/>
          </p:nvPicPr>
          <p:blipFill>
            <a:blip r:embed="rId5"/>
            <a:stretch>
              <a:fillRect/>
            </a:stretch>
          </p:blipFill>
          <p:spPr>
            <a:xfrm>
              <a:off x="1610342" y="1334349"/>
              <a:ext cx="213378" cy="213378"/>
            </a:xfrm>
            <a:prstGeom prst="rect">
              <a:avLst/>
            </a:prstGeom>
          </p:spPr>
        </p:pic>
        <p:pic>
          <p:nvPicPr>
            <p:cNvPr id="77" name="Picture 76"/>
            <p:cNvPicPr>
              <a:picLocks noChangeAspect="1"/>
            </p:cNvPicPr>
            <p:nvPr/>
          </p:nvPicPr>
          <p:blipFill>
            <a:blip r:embed="rId5"/>
            <a:stretch>
              <a:fillRect/>
            </a:stretch>
          </p:blipFill>
          <p:spPr>
            <a:xfrm>
              <a:off x="1614483" y="1506273"/>
              <a:ext cx="213378" cy="213378"/>
            </a:xfrm>
            <a:prstGeom prst="rect">
              <a:avLst/>
            </a:prstGeom>
          </p:spPr>
        </p:pic>
        <p:pic>
          <p:nvPicPr>
            <p:cNvPr id="78" name="Picture 77"/>
            <p:cNvPicPr>
              <a:picLocks noChangeAspect="1"/>
            </p:cNvPicPr>
            <p:nvPr/>
          </p:nvPicPr>
          <p:blipFill>
            <a:blip r:embed="rId5"/>
            <a:stretch>
              <a:fillRect/>
            </a:stretch>
          </p:blipFill>
          <p:spPr>
            <a:xfrm>
              <a:off x="1619824" y="1678459"/>
              <a:ext cx="213378" cy="213378"/>
            </a:xfrm>
            <a:prstGeom prst="rect">
              <a:avLst/>
            </a:prstGeom>
          </p:spPr>
        </p:pic>
        <p:pic>
          <p:nvPicPr>
            <p:cNvPr id="79" name="Picture 78"/>
            <p:cNvPicPr>
              <a:picLocks noChangeAspect="1"/>
            </p:cNvPicPr>
            <p:nvPr/>
          </p:nvPicPr>
          <p:blipFill>
            <a:blip r:embed="rId5"/>
            <a:stretch>
              <a:fillRect/>
            </a:stretch>
          </p:blipFill>
          <p:spPr>
            <a:xfrm>
              <a:off x="2320272" y="2188759"/>
              <a:ext cx="213378" cy="213378"/>
            </a:xfrm>
            <a:prstGeom prst="rect">
              <a:avLst/>
            </a:prstGeom>
          </p:spPr>
        </p:pic>
        <p:pic>
          <p:nvPicPr>
            <p:cNvPr id="80" name="Picture 79"/>
            <p:cNvPicPr>
              <a:picLocks noChangeAspect="1"/>
            </p:cNvPicPr>
            <p:nvPr/>
          </p:nvPicPr>
          <p:blipFill>
            <a:blip r:embed="rId5"/>
            <a:stretch>
              <a:fillRect/>
            </a:stretch>
          </p:blipFill>
          <p:spPr>
            <a:xfrm>
              <a:off x="2166463" y="2182381"/>
              <a:ext cx="213378" cy="213378"/>
            </a:xfrm>
            <a:prstGeom prst="rect">
              <a:avLst/>
            </a:prstGeom>
          </p:spPr>
        </p:pic>
        <p:pic>
          <p:nvPicPr>
            <p:cNvPr id="81" name="Picture 80"/>
            <p:cNvPicPr>
              <a:picLocks noChangeAspect="1"/>
            </p:cNvPicPr>
            <p:nvPr/>
          </p:nvPicPr>
          <p:blipFill>
            <a:blip r:embed="rId5"/>
            <a:stretch>
              <a:fillRect/>
            </a:stretch>
          </p:blipFill>
          <p:spPr>
            <a:xfrm>
              <a:off x="2025346" y="2103660"/>
              <a:ext cx="213378" cy="213378"/>
            </a:xfrm>
            <a:prstGeom prst="rect">
              <a:avLst/>
            </a:prstGeom>
          </p:spPr>
        </p:pic>
        <p:pic>
          <p:nvPicPr>
            <p:cNvPr id="82" name="Picture 81"/>
            <p:cNvPicPr>
              <a:picLocks noChangeAspect="1"/>
            </p:cNvPicPr>
            <p:nvPr/>
          </p:nvPicPr>
          <p:blipFill>
            <a:blip r:embed="rId5"/>
            <a:stretch>
              <a:fillRect/>
            </a:stretch>
          </p:blipFill>
          <p:spPr>
            <a:xfrm>
              <a:off x="1369024" y="953438"/>
              <a:ext cx="213378" cy="213378"/>
            </a:xfrm>
            <a:prstGeom prst="rect">
              <a:avLst/>
            </a:prstGeom>
          </p:spPr>
        </p:pic>
        <p:pic>
          <p:nvPicPr>
            <p:cNvPr id="83" name="Picture 82"/>
            <p:cNvPicPr>
              <a:picLocks noChangeAspect="1"/>
            </p:cNvPicPr>
            <p:nvPr/>
          </p:nvPicPr>
          <p:blipFill>
            <a:blip r:embed="rId5"/>
            <a:stretch>
              <a:fillRect/>
            </a:stretch>
          </p:blipFill>
          <p:spPr>
            <a:xfrm>
              <a:off x="1311160" y="991277"/>
              <a:ext cx="213378" cy="213378"/>
            </a:xfrm>
            <a:prstGeom prst="rect">
              <a:avLst/>
            </a:prstGeom>
          </p:spPr>
        </p:pic>
        <p:pic>
          <p:nvPicPr>
            <p:cNvPr id="84" name="Picture 83"/>
            <p:cNvPicPr>
              <a:picLocks noChangeAspect="1"/>
            </p:cNvPicPr>
            <p:nvPr/>
          </p:nvPicPr>
          <p:blipFill>
            <a:blip r:embed="rId5"/>
            <a:stretch>
              <a:fillRect/>
            </a:stretch>
          </p:blipFill>
          <p:spPr>
            <a:xfrm>
              <a:off x="1624312" y="885604"/>
              <a:ext cx="213378" cy="213378"/>
            </a:xfrm>
            <a:prstGeom prst="rect">
              <a:avLst/>
            </a:prstGeom>
          </p:spPr>
        </p:pic>
        <p:pic>
          <p:nvPicPr>
            <p:cNvPr id="85" name="Picture 84"/>
            <p:cNvPicPr>
              <a:picLocks noChangeAspect="1"/>
            </p:cNvPicPr>
            <p:nvPr/>
          </p:nvPicPr>
          <p:blipFill>
            <a:blip r:embed="rId5"/>
            <a:stretch>
              <a:fillRect/>
            </a:stretch>
          </p:blipFill>
          <p:spPr>
            <a:xfrm>
              <a:off x="1419006" y="2356625"/>
              <a:ext cx="213378" cy="213378"/>
            </a:xfrm>
            <a:prstGeom prst="rect">
              <a:avLst/>
            </a:prstGeom>
          </p:spPr>
        </p:pic>
        <p:pic>
          <p:nvPicPr>
            <p:cNvPr id="86" name="Picture 85"/>
            <p:cNvPicPr>
              <a:picLocks noChangeAspect="1"/>
            </p:cNvPicPr>
            <p:nvPr/>
          </p:nvPicPr>
          <p:blipFill>
            <a:blip r:embed="rId5"/>
            <a:stretch>
              <a:fillRect/>
            </a:stretch>
          </p:blipFill>
          <p:spPr>
            <a:xfrm>
              <a:off x="1524538" y="2315263"/>
              <a:ext cx="213378" cy="213378"/>
            </a:xfrm>
            <a:prstGeom prst="rect">
              <a:avLst/>
            </a:prstGeom>
          </p:spPr>
        </p:pic>
        <p:pic>
          <p:nvPicPr>
            <p:cNvPr id="87" name="Picture 86"/>
            <p:cNvPicPr>
              <a:picLocks noChangeAspect="1"/>
            </p:cNvPicPr>
            <p:nvPr/>
          </p:nvPicPr>
          <p:blipFill>
            <a:blip r:embed="rId5"/>
            <a:stretch>
              <a:fillRect/>
            </a:stretch>
          </p:blipFill>
          <p:spPr>
            <a:xfrm>
              <a:off x="1645719" y="2289116"/>
              <a:ext cx="213378" cy="213378"/>
            </a:xfrm>
            <a:prstGeom prst="rect">
              <a:avLst/>
            </a:prstGeom>
          </p:spPr>
        </p:pic>
        <p:pic>
          <p:nvPicPr>
            <p:cNvPr id="88" name="Picture 87"/>
            <p:cNvPicPr>
              <a:picLocks noChangeAspect="1"/>
            </p:cNvPicPr>
            <p:nvPr/>
          </p:nvPicPr>
          <p:blipFill>
            <a:blip r:embed="rId5"/>
            <a:stretch>
              <a:fillRect/>
            </a:stretch>
          </p:blipFill>
          <p:spPr>
            <a:xfrm>
              <a:off x="1754104" y="2289350"/>
              <a:ext cx="213378" cy="213378"/>
            </a:xfrm>
            <a:prstGeom prst="rect">
              <a:avLst/>
            </a:prstGeom>
          </p:spPr>
        </p:pic>
        <p:pic>
          <p:nvPicPr>
            <p:cNvPr id="89" name="Picture 88"/>
            <p:cNvPicPr>
              <a:picLocks noChangeAspect="1"/>
            </p:cNvPicPr>
            <p:nvPr/>
          </p:nvPicPr>
          <p:blipFill>
            <a:blip r:embed="rId5"/>
            <a:stretch>
              <a:fillRect/>
            </a:stretch>
          </p:blipFill>
          <p:spPr>
            <a:xfrm>
              <a:off x="1894022" y="2197671"/>
              <a:ext cx="213378" cy="213378"/>
            </a:xfrm>
            <a:prstGeom prst="rect">
              <a:avLst/>
            </a:prstGeom>
          </p:spPr>
        </p:pic>
        <p:pic>
          <p:nvPicPr>
            <p:cNvPr id="90" name="Picture 89"/>
            <p:cNvPicPr>
              <a:picLocks noChangeAspect="1"/>
            </p:cNvPicPr>
            <p:nvPr/>
          </p:nvPicPr>
          <p:blipFill>
            <a:blip r:embed="rId5"/>
            <a:stretch>
              <a:fillRect/>
            </a:stretch>
          </p:blipFill>
          <p:spPr>
            <a:xfrm>
              <a:off x="2260843" y="2348621"/>
              <a:ext cx="213378" cy="213378"/>
            </a:xfrm>
            <a:prstGeom prst="rect">
              <a:avLst/>
            </a:prstGeom>
          </p:spPr>
        </p:pic>
        <p:pic>
          <p:nvPicPr>
            <p:cNvPr id="91" name="Picture 90"/>
            <p:cNvPicPr>
              <a:picLocks noChangeAspect="1"/>
            </p:cNvPicPr>
            <p:nvPr/>
          </p:nvPicPr>
          <p:blipFill>
            <a:blip r:embed="rId5"/>
            <a:stretch>
              <a:fillRect/>
            </a:stretch>
          </p:blipFill>
          <p:spPr>
            <a:xfrm>
              <a:off x="2370951" y="2606135"/>
              <a:ext cx="213378" cy="213378"/>
            </a:xfrm>
            <a:prstGeom prst="rect">
              <a:avLst/>
            </a:prstGeom>
          </p:spPr>
        </p:pic>
        <p:pic>
          <p:nvPicPr>
            <p:cNvPr id="92" name="Picture 91"/>
            <p:cNvPicPr>
              <a:picLocks noChangeAspect="1"/>
            </p:cNvPicPr>
            <p:nvPr/>
          </p:nvPicPr>
          <p:blipFill>
            <a:blip r:embed="rId5"/>
            <a:stretch>
              <a:fillRect/>
            </a:stretch>
          </p:blipFill>
          <p:spPr>
            <a:xfrm>
              <a:off x="2209139" y="2606450"/>
              <a:ext cx="213378" cy="213378"/>
            </a:xfrm>
            <a:prstGeom prst="rect">
              <a:avLst/>
            </a:prstGeom>
          </p:spPr>
        </p:pic>
        <p:pic>
          <p:nvPicPr>
            <p:cNvPr id="93" name="Picture 92"/>
            <p:cNvPicPr>
              <a:picLocks noChangeAspect="1"/>
            </p:cNvPicPr>
            <p:nvPr/>
          </p:nvPicPr>
          <p:blipFill>
            <a:blip r:embed="rId5"/>
            <a:stretch>
              <a:fillRect/>
            </a:stretch>
          </p:blipFill>
          <p:spPr>
            <a:xfrm>
              <a:off x="2061852" y="2502466"/>
              <a:ext cx="213378" cy="213378"/>
            </a:xfrm>
            <a:prstGeom prst="rect">
              <a:avLst/>
            </a:prstGeom>
          </p:spPr>
        </p:pic>
        <p:pic>
          <p:nvPicPr>
            <p:cNvPr id="94" name="Picture 93"/>
            <p:cNvPicPr>
              <a:picLocks noChangeAspect="1"/>
            </p:cNvPicPr>
            <p:nvPr/>
          </p:nvPicPr>
          <p:blipFill>
            <a:blip r:embed="rId5"/>
            <a:stretch>
              <a:fillRect/>
            </a:stretch>
          </p:blipFill>
          <p:spPr>
            <a:xfrm>
              <a:off x="1977136" y="2416791"/>
              <a:ext cx="213378" cy="213378"/>
            </a:xfrm>
            <a:prstGeom prst="rect">
              <a:avLst/>
            </a:prstGeom>
          </p:spPr>
        </p:pic>
        <p:pic>
          <p:nvPicPr>
            <p:cNvPr id="95" name="Picture 94"/>
            <p:cNvPicPr>
              <a:picLocks noChangeAspect="1"/>
            </p:cNvPicPr>
            <p:nvPr/>
          </p:nvPicPr>
          <p:blipFill>
            <a:blip r:embed="rId5"/>
            <a:stretch>
              <a:fillRect/>
            </a:stretch>
          </p:blipFill>
          <p:spPr>
            <a:xfrm>
              <a:off x="2275230" y="573318"/>
              <a:ext cx="213378" cy="213378"/>
            </a:xfrm>
            <a:prstGeom prst="rect">
              <a:avLst/>
            </a:prstGeom>
          </p:spPr>
        </p:pic>
        <p:pic>
          <p:nvPicPr>
            <p:cNvPr id="96" name="Picture 95"/>
            <p:cNvPicPr>
              <a:picLocks noChangeAspect="1"/>
            </p:cNvPicPr>
            <p:nvPr/>
          </p:nvPicPr>
          <p:blipFill>
            <a:blip r:embed="rId5"/>
            <a:stretch>
              <a:fillRect/>
            </a:stretch>
          </p:blipFill>
          <p:spPr>
            <a:xfrm>
              <a:off x="1791526" y="604685"/>
              <a:ext cx="213378" cy="213378"/>
            </a:xfrm>
            <a:prstGeom prst="rect">
              <a:avLst/>
            </a:prstGeom>
          </p:spPr>
        </p:pic>
        <p:pic>
          <p:nvPicPr>
            <p:cNvPr id="97" name="Picture 96"/>
            <p:cNvPicPr>
              <a:picLocks noChangeAspect="1"/>
            </p:cNvPicPr>
            <p:nvPr/>
          </p:nvPicPr>
          <p:blipFill>
            <a:blip r:embed="rId5"/>
            <a:stretch>
              <a:fillRect/>
            </a:stretch>
          </p:blipFill>
          <p:spPr>
            <a:xfrm>
              <a:off x="1936645" y="530948"/>
              <a:ext cx="213378" cy="213378"/>
            </a:xfrm>
            <a:prstGeom prst="rect">
              <a:avLst/>
            </a:prstGeom>
          </p:spPr>
        </p:pic>
        <p:pic>
          <p:nvPicPr>
            <p:cNvPr id="98" name="Picture 97"/>
            <p:cNvPicPr>
              <a:picLocks noChangeAspect="1"/>
            </p:cNvPicPr>
            <p:nvPr/>
          </p:nvPicPr>
          <p:blipFill>
            <a:blip r:embed="rId5"/>
            <a:stretch>
              <a:fillRect/>
            </a:stretch>
          </p:blipFill>
          <p:spPr>
            <a:xfrm>
              <a:off x="2132816" y="525015"/>
              <a:ext cx="213378" cy="213378"/>
            </a:xfrm>
            <a:prstGeom prst="rect">
              <a:avLst/>
            </a:prstGeom>
          </p:spPr>
        </p:pic>
        <p:pic>
          <p:nvPicPr>
            <p:cNvPr id="99" name="Picture 98"/>
            <p:cNvPicPr>
              <a:picLocks noChangeAspect="1"/>
            </p:cNvPicPr>
            <p:nvPr/>
          </p:nvPicPr>
          <p:blipFill>
            <a:blip r:embed="rId5"/>
            <a:stretch>
              <a:fillRect/>
            </a:stretch>
          </p:blipFill>
          <p:spPr>
            <a:xfrm>
              <a:off x="2027189" y="669520"/>
              <a:ext cx="213378" cy="213378"/>
            </a:xfrm>
            <a:prstGeom prst="rect">
              <a:avLst/>
            </a:prstGeom>
          </p:spPr>
        </p:pic>
        <p:pic>
          <p:nvPicPr>
            <p:cNvPr id="100" name="Picture 99"/>
            <p:cNvPicPr>
              <a:picLocks noChangeAspect="1"/>
            </p:cNvPicPr>
            <p:nvPr/>
          </p:nvPicPr>
          <p:blipFill>
            <a:blip r:embed="rId5"/>
            <a:stretch>
              <a:fillRect/>
            </a:stretch>
          </p:blipFill>
          <p:spPr>
            <a:xfrm>
              <a:off x="1845902" y="681482"/>
              <a:ext cx="213378" cy="213378"/>
            </a:xfrm>
            <a:prstGeom prst="rect">
              <a:avLst/>
            </a:prstGeom>
          </p:spPr>
        </p:pic>
      </p:grpSp>
    </p:spTree>
    <p:extLst>
      <p:ext uri="{BB962C8B-B14F-4D97-AF65-F5344CB8AC3E}">
        <p14:creationId xmlns:p14="http://schemas.microsoft.com/office/powerpoint/2010/main" val="2339047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5886653"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Production – Pyrolysis (Stage 2) </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6907762" y="-1925451"/>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noChangeAspect="1"/>
          </p:cNvGrpSpPr>
          <p:nvPr/>
        </p:nvGrpSpPr>
        <p:grpSpPr>
          <a:xfrm>
            <a:off x="1447788" y="1395701"/>
            <a:ext cx="6248423" cy="4036697"/>
            <a:chOff x="1311160" y="258275"/>
            <a:chExt cx="4165746" cy="2691868"/>
          </a:xfrm>
        </p:grpSpPr>
        <p:pic>
          <p:nvPicPr>
            <p:cNvPr id="9" name="Picture 8"/>
            <p:cNvPicPr>
              <a:picLocks noChangeAspect="1"/>
            </p:cNvPicPr>
            <p:nvPr/>
          </p:nvPicPr>
          <p:blipFill>
            <a:blip r:embed="rId5"/>
            <a:stretch>
              <a:fillRect/>
            </a:stretch>
          </p:blipFill>
          <p:spPr>
            <a:xfrm>
              <a:off x="4669723" y="1754846"/>
              <a:ext cx="128027" cy="128027"/>
            </a:xfrm>
            <a:prstGeom prst="rect">
              <a:avLst/>
            </a:prstGeom>
            <a:effectLst>
              <a:glow rad="127000">
                <a:schemeClr val="tx1">
                  <a:lumMod val="85000"/>
                  <a:lumOff val="15000"/>
                </a:schemeClr>
              </a:glow>
            </a:effectLst>
          </p:spPr>
        </p:pic>
        <p:pic>
          <p:nvPicPr>
            <p:cNvPr id="10" name="Picture 9"/>
            <p:cNvPicPr>
              <a:picLocks noChangeAspect="1"/>
            </p:cNvPicPr>
            <p:nvPr/>
          </p:nvPicPr>
          <p:blipFill>
            <a:blip r:embed="rId6"/>
            <a:stretch>
              <a:fillRect/>
            </a:stretch>
          </p:blipFill>
          <p:spPr>
            <a:xfrm>
              <a:off x="1447800" y="2499406"/>
              <a:ext cx="213378" cy="213378"/>
            </a:xfrm>
            <a:prstGeom prst="rect">
              <a:avLst/>
            </a:prstGeom>
            <a:effectLst>
              <a:glow rad="127000">
                <a:schemeClr val="tx1">
                  <a:lumMod val="85000"/>
                  <a:lumOff val="15000"/>
                </a:schemeClr>
              </a:glow>
            </a:effectLst>
          </p:spPr>
        </p:pic>
        <p:pic>
          <p:nvPicPr>
            <p:cNvPr id="11" name="Picture 10"/>
            <p:cNvPicPr>
              <a:picLocks noChangeAspect="1"/>
            </p:cNvPicPr>
            <p:nvPr/>
          </p:nvPicPr>
          <p:blipFill>
            <a:blip r:embed="rId6"/>
            <a:stretch>
              <a:fillRect/>
            </a:stretch>
          </p:blipFill>
          <p:spPr>
            <a:xfrm>
              <a:off x="1582402" y="2420704"/>
              <a:ext cx="213378" cy="213378"/>
            </a:xfrm>
            <a:prstGeom prst="rect">
              <a:avLst/>
            </a:prstGeom>
            <a:effectLst>
              <a:glow rad="127000">
                <a:schemeClr val="tx1">
                  <a:lumMod val="85000"/>
                  <a:lumOff val="15000"/>
                </a:schemeClr>
              </a:glow>
            </a:effectLst>
          </p:spPr>
        </p:pic>
        <p:pic>
          <p:nvPicPr>
            <p:cNvPr id="12" name="Picture 11"/>
            <p:cNvPicPr>
              <a:picLocks noChangeAspect="1"/>
            </p:cNvPicPr>
            <p:nvPr/>
          </p:nvPicPr>
          <p:blipFill>
            <a:blip r:embed="rId7"/>
            <a:stretch>
              <a:fillRect/>
            </a:stretch>
          </p:blipFill>
          <p:spPr>
            <a:xfrm>
              <a:off x="3984814" y="2461199"/>
              <a:ext cx="213378" cy="213378"/>
            </a:xfrm>
            <a:prstGeom prst="rect">
              <a:avLst/>
            </a:prstGeom>
            <a:effectLst>
              <a:glow rad="127000">
                <a:schemeClr val="tx1">
                  <a:lumMod val="85000"/>
                  <a:lumOff val="15000"/>
                </a:schemeClr>
              </a:glow>
            </a:effectLst>
          </p:spPr>
        </p:pic>
        <p:pic>
          <p:nvPicPr>
            <p:cNvPr id="13" name="Picture 12"/>
            <p:cNvPicPr>
              <a:picLocks noChangeAspect="1"/>
            </p:cNvPicPr>
            <p:nvPr/>
          </p:nvPicPr>
          <p:blipFill>
            <a:blip r:embed="rId7"/>
            <a:stretch>
              <a:fillRect/>
            </a:stretch>
          </p:blipFill>
          <p:spPr>
            <a:xfrm>
              <a:off x="5116520" y="2499628"/>
              <a:ext cx="213378" cy="213378"/>
            </a:xfrm>
            <a:prstGeom prst="rect">
              <a:avLst/>
            </a:prstGeom>
            <a:effectLst>
              <a:glow rad="127000">
                <a:schemeClr val="tx1">
                  <a:lumMod val="85000"/>
                  <a:lumOff val="15000"/>
                </a:schemeClr>
              </a:glow>
            </a:effectLst>
          </p:spPr>
        </p:pic>
        <p:pic>
          <p:nvPicPr>
            <p:cNvPr id="14" name="Picture 13"/>
            <p:cNvPicPr/>
            <p:nvPr/>
          </p:nvPicPr>
          <p:blipFill>
            <a:blip r:embed="rId8"/>
            <a:stretch>
              <a:fillRect/>
            </a:stretch>
          </p:blipFill>
          <p:spPr>
            <a:xfrm>
              <a:off x="2910506" y="2316855"/>
              <a:ext cx="219075" cy="219075"/>
            </a:xfrm>
            <a:prstGeom prst="rect">
              <a:avLst/>
            </a:prstGeom>
          </p:spPr>
        </p:pic>
        <p:pic>
          <p:nvPicPr>
            <p:cNvPr id="15" name="Picture 14"/>
            <p:cNvPicPr>
              <a:picLocks noChangeAspect="1"/>
            </p:cNvPicPr>
            <p:nvPr/>
          </p:nvPicPr>
          <p:blipFill>
            <a:blip r:embed="rId9"/>
            <a:stretch>
              <a:fillRect/>
            </a:stretch>
          </p:blipFill>
          <p:spPr>
            <a:xfrm>
              <a:off x="2616101" y="2397124"/>
              <a:ext cx="219475" cy="213378"/>
            </a:xfrm>
            <a:prstGeom prst="rect">
              <a:avLst/>
            </a:prstGeom>
            <a:effectLst>
              <a:glow rad="127000">
                <a:schemeClr val="tx1">
                  <a:lumMod val="85000"/>
                  <a:lumOff val="15000"/>
                </a:schemeClr>
              </a:glow>
            </a:effectLst>
          </p:spPr>
        </p:pic>
        <p:pic>
          <p:nvPicPr>
            <p:cNvPr id="17" name="Picture 16"/>
            <p:cNvPicPr/>
            <p:nvPr/>
          </p:nvPicPr>
          <p:blipFill>
            <a:blip r:embed="rId9"/>
            <a:stretch>
              <a:fillRect/>
            </a:stretch>
          </p:blipFill>
          <p:spPr>
            <a:xfrm>
              <a:off x="2959900" y="2553989"/>
              <a:ext cx="219075" cy="212725"/>
            </a:xfrm>
            <a:prstGeom prst="rect">
              <a:avLst/>
            </a:prstGeom>
            <a:effectLst>
              <a:glow rad="127000">
                <a:schemeClr val="tx1">
                  <a:lumMod val="85000"/>
                  <a:lumOff val="15000"/>
                </a:schemeClr>
              </a:glow>
            </a:effectLst>
          </p:spPr>
        </p:pic>
        <p:pic>
          <p:nvPicPr>
            <p:cNvPr id="18" name="Picture 17"/>
            <p:cNvPicPr>
              <a:picLocks noChangeAspect="1"/>
            </p:cNvPicPr>
            <p:nvPr/>
          </p:nvPicPr>
          <p:blipFill>
            <a:blip r:embed="rId10"/>
            <a:stretch>
              <a:fillRect/>
            </a:stretch>
          </p:blipFill>
          <p:spPr>
            <a:xfrm>
              <a:off x="3172260" y="2373412"/>
              <a:ext cx="219475" cy="207282"/>
            </a:xfrm>
            <a:prstGeom prst="rect">
              <a:avLst/>
            </a:prstGeom>
            <a:effectLst>
              <a:glow rad="127000">
                <a:schemeClr val="tx1">
                  <a:lumMod val="85000"/>
                  <a:lumOff val="15000"/>
                </a:schemeClr>
              </a:glow>
            </a:effectLst>
          </p:spPr>
        </p:pic>
        <p:pic>
          <p:nvPicPr>
            <p:cNvPr id="19" name="Picture 18"/>
            <p:cNvPicPr>
              <a:picLocks noChangeAspect="1"/>
            </p:cNvPicPr>
            <p:nvPr/>
          </p:nvPicPr>
          <p:blipFill>
            <a:blip r:embed="rId10"/>
            <a:stretch>
              <a:fillRect/>
            </a:stretch>
          </p:blipFill>
          <p:spPr>
            <a:xfrm>
              <a:off x="3013639" y="2396876"/>
              <a:ext cx="219475" cy="207282"/>
            </a:xfrm>
            <a:prstGeom prst="rect">
              <a:avLst/>
            </a:prstGeom>
            <a:effectLst>
              <a:glow rad="127000">
                <a:schemeClr val="tx1">
                  <a:lumMod val="85000"/>
                  <a:lumOff val="15000"/>
                </a:schemeClr>
              </a:glow>
            </a:effectLst>
          </p:spPr>
        </p:pic>
        <p:grpSp>
          <p:nvGrpSpPr>
            <p:cNvPr id="20" name="Group 19"/>
            <p:cNvGrpSpPr/>
            <p:nvPr/>
          </p:nvGrpSpPr>
          <p:grpSpPr>
            <a:xfrm>
              <a:off x="2090255" y="258275"/>
              <a:ext cx="3386651" cy="2327984"/>
              <a:chOff x="2090255" y="258275"/>
              <a:chExt cx="3386651" cy="2327984"/>
            </a:xfrm>
          </p:grpSpPr>
          <p:grpSp>
            <p:nvGrpSpPr>
              <p:cNvPr id="158" name="Group 157"/>
              <p:cNvGrpSpPr/>
              <p:nvPr/>
            </p:nvGrpSpPr>
            <p:grpSpPr>
              <a:xfrm>
                <a:off x="2852632" y="258275"/>
                <a:ext cx="2624274" cy="1955733"/>
                <a:chOff x="1939177" y="2569055"/>
                <a:chExt cx="2624274" cy="1955733"/>
              </a:xfrm>
            </p:grpSpPr>
            <p:pic>
              <p:nvPicPr>
                <p:cNvPr id="188" name="Picture 187"/>
                <p:cNvPicPr>
                  <a:picLocks noChangeAspect="1"/>
                </p:cNvPicPr>
                <p:nvPr/>
              </p:nvPicPr>
              <p:blipFill>
                <a:blip r:embed="rId8"/>
                <a:stretch>
                  <a:fillRect/>
                </a:stretch>
              </p:blipFill>
              <p:spPr>
                <a:xfrm>
                  <a:off x="3533890" y="2790912"/>
                  <a:ext cx="219475" cy="219475"/>
                </a:xfrm>
                <a:prstGeom prst="rect">
                  <a:avLst/>
                </a:prstGeom>
                <a:effectLst>
                  <a:glow rad="127000">
                    <a:schemeClr val="tx1">
                      <a:lumMod val="85000"/>
                      <a:lumOff val="15000"/>
                    </a:schemeClr>
                  </a:glow>
                </a:effectLst>
              </p:spPr>
            </p:pic>
            <p:pic>
              <p:nvPicPr>
                <p:cNvPr id="189" name="Picture 188"/>
                <p:cNvPicPr>
                  <a:picLocks noChangeAspect="1"/>
                </p:cNvPicPr>
                <p:nvPr/>
              </p:nvPicPr>
              <p:blipFill>
                <a:blip r:embed="rId8"/>
                <a:stretch>
                  <a:fillRect/>
                </a:stretch>
              </p:blipFill>
              <p:spPr>
                <a:xfrm>
                  <a:off x="3410258" y="2719624"/>
                  <a:ext cx="219475" cy="219475"/>
                </a:xfrm>
                <a:prstGeom prst="rect">
                  <a:avLst/>
                </a:prstGeom>
                <a:effectLst>
                  <a:glow rad="127000">
                    <a:schemeClr val="tx1">
                      <a:lumMod val="85000"/>
                      <a:lumOff val="15000"/>
                    </a:schemeClr>
                  </a:glow>
                </a:effectLst>
              </p:spPr>
            </p:pic>
            <p:grpSp>
              <p:nvGrpSpPr>
                <p:cNvPr id="190" name="Group 189"/>
                <p:cNvGrpSpPr/>
                <p:nvPr/>
              </p:nvGrpSpPr>
              <p:grpSpPr>
                <a:xfrm>
                  <a:off x="1939177" y="2569055"/>
                  <a:ext cx="2624274" cy="1955733"/>
                  <a:chOff x="1939177" y="2569055"/>
                  <a:chExt cx="2624274" cy="1955733"/>
                </a:xfrm>
              </p:grpSpPr>
              <p:grpSp>
                <p:nvGrpSpPr>
                  <p:cNvPr id="191" name="Group 190"/>
                  <p:cNvGrpSpPr/>
                  <p:nvPr/>
                </p:nvGrpSpPr>
                <p:grpSpPr>
                  <a:xfrm>
                    <a:off x="1939177" y="2569055"/>
                    <a:ext cx="1449703" cy="1102360"/>
                    <a:chOff x="0" y="0"/>
                    <a:chExt cx="1449736" cy="1102945"/>
                  </a:xfrm>
                </p:grpSpPr>
                <p:sp>
                  <p:nvSpPr>
                    <p:cNvPr id="225" name="Oval 224"/>
                    <p:cNvSpPr/>
                    <p:nvPr/>
                  </p:nvSpPr>
                  <p:spPr>
                    <a:xfrm>
                      <a:off x="434340" y="62026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26" name="Oval 225"/>
                    <p:cNvSpPr/>
                    <p:nvPr/>
                  </p:nvSpPr>
                  <p:spPr>
                    <a:xfrm>
                      <a:off x="434340" y="37549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Calibri"/>
                          <a:ea typeface="Times New Roman"/>
                          <a:cs typeface="Times New Roman"/>
                        </a:rPr>
                        <a:t> </a:t>
                      </a:r>
                      <a:endParaRPr lang="en-GB" sz="1100">
                        <a:effectLst/>
                        <a:latin typeface="Calibri"/>
                        <a:ea typeface="Calibri"/>
                        <a:cs typeface="Times New Roman"/>
                      </a:endParaRPr>
                    </a:p>
                  </p:txBody>
                </p:sp>
                <p:sp>
                  <p:nvSpPr>
                    <p:cNvPr id="227" name="Oval 226"/>
                    <p:cNvSpPr/>
                    <p:nvPr/>
                  </p:nvSpPr>
                  <p:spPr>
                    <a:xfrm>
                      <a:off x="143805" y="2961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28" name="Oval 227"/>
                    <p:cNvSpPr/>
                    <p:nvPr/>
                  </p:nvSpPr>
                  <p:spPr>
                    <a:xfrm>
                      <a:off x="614680" y="3837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29" name="Oval 228"/>
                    <p:cNvSpPr/>
                    <p:nvPr/>
                  </p:nvSpPr>
                  <p:spPr>
                    <a:xfrm>
                      <a:off x="325755" y="2961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0" name="Oval 229"/>
                    <p:cNvSpPr/>
                    <p:nvPr/>
                  </p:nvSpPr>
                  <p:spPr>
                    <a:xfrm>
                      <a:off x="410845" y="51329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1" name="Oval 230"/>
                    <p:cNvSpPr/>
                    <p:nvPr/>
                  </p:nvSpPr>
                  <p:spPr>
                    <a:xfrm>
                      <a:off x="470535" y="7752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2" name="Oval 231"/>
                    <p:cNvSpPr/>
                    <p:nvPr/>
                  </p:nvSpPr>
                  <p:spPr>
                    <a:xfrm>
                      <a:off x="560705" y="88383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3" name="Oval 232"/>
                    <p:cNvSpPr/>
                    <p:nvPr/>
                  </p:nvSpPr>
                  <p:spPr>
                    <a:xfrm>
                      <a:off x="760095" y="3237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4" name="Oval 233"/>
                    <p:cNvSpPr/>
                    <p:nvPr/>
                  </p:nvSpPr>
                  <p:spPr>
                    <a:xfrm>
                      <a:off x="698500" y="1319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5" name="Oval 234"/>
                    <p:cNvSpPr/>
                    <p:nvPr/>
                  </p:nvSpPr>
                  <p:spPr>
                    <a:xfrm>
                      <a:off x="1073816" y="58314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pic>
                  <p:nvPicPr>
                    <p:cNvPr id="236" name="Picture 235"/>
                    <p:cNvPicPr>
                      <a:picLocks noChangeAspect="1"/>
                    </p:cNvPicPr>
                    <p:nvPr/>
                  </p:nvPicPr>
                  <p:blipFill>
                    <a:blip r:embed="rId11"/>
                    <a:stretch>
                      <a:fillRect/>
                    </a:stretch>
                  </p:blipFill>
                  <p:spPr>
                    <a:xfrm>
                      <a:off x="1230630" y="77018"/>
                      <a:ext cx="219106" cy="219106"/>
                    </a:xfrm>
                    <a:prstGeom prst="rect">
                      <a:avLst/>
                    </a:prstGeom>
                    <a:effectLst>
                      <a:glow rad="127000">
                        <a:schemeClr val="tx1">
                          <a:lumMod val="85000"/>
                          <a:lumOff val="15000"/>
                        </a:schemeClr>
                      </a:glow>
                    </a:effectLst>
                  </p:spPr>
                </p:pic>
                <p:pic>
                  <p:nvPicPr>
                    <p:cNvPr id="237" name="Picture 236"/>
                    <p:cNvPicPr>
                      <a:picLocks noChangeAspect="1"/>
                    </p:cNvPicPr>
                    <p:nvPr/>
                  </p:nvPicPr>
                  <p:blipFill>
                    <a:blip r:embed="rId11"/>
                    <a:stretch>
                      <a:fillRect/>
                    </a:stretch>
                  </p:blipFill>
                  <p:spPr>
                    <a:xfrm>
                      <a:off x="918845" y="412812"/>
                      <a:ext cx="219106" cy="219106"/>
                    </a:xfrm>
                    <a:prstGeom prst="rect">
                      <a:avLst/>
                    </a:prstGeom>
                    <a:effectLst>
                      <a:glow rad="127000">
                        <a:schemeClr val="tx1">
                          <a:lumMod val="85000"/>
                          <a:lumOff val="15000"/>
                        </a:schemeClr>
                      </a:glow>
                    </a:effectLst>
                  </p:spPr>
                </p:pic>
                <p:pic>
                  <p:nvPicPr>
                    <p:cNvPr id="238" name="Picture 237"/>
                    <p:cNvPicPr>
                      <a:picLocks noChangeAspect="1"/>
                    </p:cNvPicPr>
                    <p:nvPr/>
                  </p:nvPicPr>
                  <p:blipFill>
                    <a:blip r:embed="rId11"/>
                    <a:stretch>
                      <a:fillRect/>
                    </a:stretch>
                  </p:blipFill>
                  <p:spPr>
                    <a:xfrm>
                      <a:off x="944245" y="540894"/>
                      <a:ext cx="219106" cy="219106"/>
                    </a:xfrm>
                    <a:prstGeom prst="rect">
                      <a:avLst/>
                    </a:prstGeom>
                    <a:effectLst>
                      <a:glow rad="127000">
                        <a:schemeClr val="tx1">
                          <a:lumMod val="85000"/>
                          <a:lumOff val="15000"/>
                        </a:schemeClr>
                      </a:glow>
                    </a:effectLst>
                  </p:spPr>
                </p:pic>
                <p:pic>
                  <p:nvPicPr>
                    <p:cNvPr id="239" name="Picture 238"/>
                    <p:cNvPicPr>
                      <a:picLocks noChangeAspect="1"/>
                    </p:cNvPicPr>
                    <p:nvPr/>
                  </p:nvPicPr>
                  <p:blipFill>
                    <a:blip r:embed="rId11"/>
                    <a:stretch>
                      <a:fillRect/>
                    </a:stretch>
                  </p:blipFill>
                  <p:spPr>
                    <a:xfrm>
                      <a:off x="854710" y="416667"/>
                      <a:ext cx="219106" cy="219106"/>
                    </a:xfrm>
                    <a:prstGeom prst="rect">
                      <a:avLst/>
                    </a:prstGeom>
                    <a:effectLst>
                      <a:glow rad="127000">
                        <a:schemeClr val="tx1">
                          <a:lumMod val="85000"/>
                          <a:lumOff val="15000"/>
                        </a:schemeClr>
                      </a:glow>
                    </a:effectLst>
                  </p:spPr>
                </p:pic>
                <p:pic>
                  <p:nvPicPr>
                    <p:cNvPr id="240" name="Picture 239"/>
                    <p:cNvPicPr>
                      <a:picLocks noChangeAspect="1"/>
                    </p:cNvPicPr>
                    <p:nvPr/>
                  </p:nvPicPr>
                  <p:blipFill>
                    <a:blip r:embed="rId11"/>
                    <a:stretch>
                      <a:fillRect/>
                    </a:stretch>
                  </p:blipFill>
                  <p:spPr>
                    <a:xfrm>
                      <a:off x="854710" y="219106"/>
                      <a:ext cx="219106" cy="219106"/>
                    </a:xfrm>
                    <a:prstGeom prst="rect">
                      <a:avLst/>
                    </a:prstGeom>
                    <a:effectLst>
                      <a:glow rad="127000">
                        <a:schemeClr val="tx1">
                          <a:lumMod val="85000"/>
                          <a:lumOff val="15000"/>
                        </a:schemeClr>
                      </a:glow>
                    </a:effectLst>
                  </p:spPr>
                </p:pic>
                <p:pic>
                  <p:nvPicPr>
                    <p:cNvPr id="241" name="Picture 240"/>
                    <p:cNvPicPr>
                      <a:picLocks noChangeAspect="1"/>
                    </p:cNvPicPr>
                    <p:nvPr/>
                  </p:nvPicPr>
                  <p:blipFill>
                    <a:blip r:embed="rId11"/>
                    <a:stretch>
                      <a:fillRect/>
                    </a:stretch>
                  </p:blipFill>
                  <p:spPr>
                    <a:xfrm>
                      <a:off x="959485" y="104618"/>
                      <a:ext cx="219106" cy="219106"/>
                    </a:xfrm>
                    <a:prstGeom prst="rect">
                      <a:avLst/>
                    </a:prstGeom>
                    <a:effectLst>
                      <a:glow rad="127000">
                        <a:schemeClr val="tx1">
                          <a:lumMod val="85000"/>
                          <a:lumOff val="15000"/>
                        </a:schemeClr>
                      </a:glow>
                    </a:effectLst>
                  </p:spPr>
                </p:pic>
                <p:pic>
                  <p:nvPicPr>
                    <p:cNvPr id="242" name="Picture 241"/>
                    <p:cNvPicPr>
                      <a:picLocks noChangeAspect="1"/>
                    </p:cNvPicPr>
                    <p:nvPr/>
                  </p:nvPicPr>
                  <p:blipFill>
                    <a:blip r:embed="rId11"/>
                    <a:stretch>
                      <a:fillRect/>
                    </a:stretch>
                  </p:blipFill>
                  <p:spPr>
                    <a:xfrm>
                      <a:off x="1073816" y="0"/>
                      <a:ext cx="219106" cy="219106"/>
                    </a:xfrm>
                    <a:prstGeom prst="rect">
                      <a:avLst/>
                    </a:prstGeom>
                    <a:effectLst>
                      <a:glow rad="127000">
                        <a:schemeClr val="tx1">
                          <a:lumMod val="85000"/>
                          <a:lumOff val="15000"/>
                        </a:schemeClr>
                      </a:glow>
                    </a:effectLst>
                  </p:spPr>
                </p:pic>
                <p:pic>
                  <p:nvPicPr>
                    <p:cNvPr id="243" name="Picture 242"/>
                    <p:cNvPicPr>
                      <a:picLocks noChangeAspect="1"/>
                    </p:cNvPicPr>
                    <p:nvPr/>
                  </p:nvPicPr>
                  <p:blipFill>
                    <a:blip r:embed="rId11"/>
                    <a:stretch>
                      <a:fillRect/>
                    </a:stretch>
                  </p:blipFill>
                  <p:spPr>
                    <a:xfrm>
                      <a:off x="1190951" y="883839"/>
                      <a:ext cx="219106" cy="219106"/>
                    </a:xfrm>
                    <a:prstGeom prst="rect">
                      <a:avLst/>
                    </a:prstGeom>
                    <a:effectLst>
                      <a:glow rad="127000">
                        <a:schemeClr val="tx1">
                          <a:lumMod val="85000"/>
                          <a:lumOff val="15000"/>
                        </a:schemeClr>
                      </a:glow>
                    </a:effectLst>
                  </p:spPr>
                </p:pic>
                <p:pic>
                  <p:nvPicPr>
                    <p:cNvPr id="244" name="Picture 243"/>
                    <p:cNvPicPr>
                      <a:picLocks noChangeAspect="1"/>
                    </p:cNvPicPr>
                    <p:nvPr/>
                  </p:nvPicPr>
                  <p:blipFill>
                    <a:blip r:embed="rId11"/>
                    <a:stretch>
                      <a:fillRect/>
                    </a:stretch>
                  </p:blipFill>
                  <p:spPr>
                    <a:xfrm>
                      <a:off x="0" y="219106"/>
                      <a:ext cx="219106" cy="219106"/>
                    </a:xfrm>
                    <a:prstGeom prst="rect">
                      <a:avLst/>
                    </a:prstGeom>
                    <a:effectLst>
                      <a:glow rad="127000">
                        <a:schemeClr val="tx1">
                          <a:lumMod val="85000"/>
                          <a:lumOff val="15000"/>
                        </a:schemeClr>
                      </a:glow>
                    </a:effectLst>
                  </p:spPr>
                </p:pic>
                <p:pic>
                  <p:nvPicPr>
                    <p:cNvPr id="245" name="Picture 244"/>
                    <p:cNvPicPr>
                      <a:picLocks noChangeAspect="1"/>
                    </p:cNvPicPr>
                    <p:nvPr/>
                  </p:nvPicPr>
                  <p:blipFill>
                    <a:blip r:embed="rId11"/>
                    <a:stretch>
                      <a:fillRect/>
                    </a:stretch>
                  </p:blipFill>
                  <p:spPr>
                    <a:xfrm>
                      <a:off x="1132871" y="749160"/>
                      <a:ext cx="219106" cy="219106"/>
                    </a:xfrm>
                    <a:prstGeom prst="rect">
                      <a:avLst/>
                    </a:prstGeom>
                    <a:effectLst>
                      <a:glow rad="127000">
                        <a:schemeClr val="tx1">
                          <a:lumMod val="85000"/>
                          <a:lumOff val="15000"/>
                        </a:schemeClr>
                      </a:glow>
                    </a:effectLst>
                  </p:spPr>
                </p:pic>
              </p:grpSp>
              <p:grpSp>
                <p:nvGrpSpPr>
                  <p:cNvPr id="192" name="Group 191"/>
                  <p:cNvGrpSpPr/>
                  <p:nvPr/>
                </p:nvGrpSpPr>
                <p:grpSpPr>
                  <a:xfrm>
                    <a:off x="3348627" y="2773384"/>
                    <a:ext cx="1214824" cy="895999"/>
                    <a:chOff x="392997" y="2018595"/>
                    <a:chExt cx="1214824" cy="895999"/>
                  </a:xfrm>
                </p:grpSpPr>
                <p:pic>
                  <p:nvPicPr>
                    <p:cNvPr id="209" name="Picture 208"/>
                    <p:cNvPicPr>
                      <a:picLocks noChangeAspect="1"/>
                    </p:cNvPicPr>
                    <p:nvPr/>
                  </p:nvPicPr>
                  <p:blipFill>
                    <a:blip r:embed="rId8"/>
                    <a:stretch>
                      <a:fillRect/>
                    </a:stretch>
                  </p:blipFill>
                  <p:spPr>
                    <a:xfrm>
                      <a:off x="1004925" y="2631121"/>
                      <a:ext cx="219475" cy="219475"/>
                    </a:xfrm>
                    <a:prstGeom prst="rect">
                      <a:avLst/>
                    </a:prstGeom>
                    <a:effectLst>
                      <a:glow rad="127000">
                        <a:schemeClr val="tx1">
                          <a:lumMod val="85000"/>
                          <a:lumOff val="15000"/>
                        </a:schemeClr>
                      </a:glow>
                    </a:effectLst>
                  </p:spPr>
                </p:pic>
                <p:pic>
                  <p:nvPicPr>
                    <p:cNvPr id="210" name="Picture 209"/>
                    <p:cNvPicPr>
                      <a:picLocks noChangeAspect="1"/>
                    </p:cNvPicPr>
                    <p:nvPr/>
                  </p:nvPicPr>
                  <p:blipFill>
                    <a:blip r:embed="rId8"/>
                    <a:stretch>
                      <a:fillRect/>
                    </a:stretch>
                  </p:blipFill>
                  <p:spPr>
                    <a:xfrm>
                      <a:off x="1072340" y="2018595"/>
                      <a:ext cx="219475" cy="219475"/>
                    </a:xfrm>
                    <a:prstGeom prst="rect">
                      <a:avLst/>
                    </a:prstGeom>
                    <a:effectLst>
                      <a:glow rad="127000">
                        <a:schemeClr val="tx1">
                          <a:lumMod val="85000"/>
                          <a:lumOff val="15000"/>
                        </a:schemeClr>
                      </a:glow>
                    </a:effectLst>
                  </p:spPr>
                </p:pic>
                <p:pic>
                  <p:nvPicPr>
                    <p:cNvPr id="211" name="Picture 210"/>
                    <p:cNvPicPr>
                      <a:picLocks noChangeAspect="1"/>
                    </p:cNvPicPr>
                    <p:nvPr/>
                  </p:nvPicPr>
                  <p:blipFill>
                    <a:blip r:embed="rId8"/>
                    <a:stretch>
                      <a:fillRect/>
                    </a:stretch>
                  </p:blipFill>
                  <p:spPr>
                    <a:xfrm>
                      <a:off x="1177421" y="2092116"/>
                      <a:ext cx="219475" cy="219475"/>
                    </a:xfrm>
                    <a:prstGeom prst="rect">
                      <a:avLst/>
                    </a:prstGeom>
                    <a:effectLst>
                      <a:glow rad="127000">
                        <a:schemeClr val="tx1">
                          <a:lumMod val="85000"/>
                          <a:lumOff val="15000"/>
                        </a:schemeClr>
                      </a:glow>
                    </a:effectLst>
                  </p:spPr>
                </p:pic>
                <p:pic>
                  <p:nvPicPr>
                    <p:cNvPr id="212" name="Picture 211"/>
                    <p:cNvPicPr>
                      <a:picLocks noChangeAspect="1"/>
                    </p:cNvPicPr>
                    <p:nvPr/>
                  </p:nvPicPr>
                  <p:blipFill>
                    <a:blip r:embed="rId8"/>
                    <a:stretch>
                      <a:fillRect/>
                    </a:stretch>
                  </p:blipFill>
                  <p:spPr>
                    <a:xfrm>
                      <a:off x="1388346" y="2201143"/>
                      <a:ext cx="219475" cy="219475"/>
                    </a:xfrm>
                    <a:prstGeom prst="rect">
                      <a:avLst/>
                    </a:prstGeom>
                    <a:effectLst>
                      <a:glow rad="127000">
                        <a:schemeClr val="tx1">
                          <a:lumMod val="85000"/>
                          <a:lumOff val="15000"/>
                        </a:schemeClr>
                      </a:glow>
                    </a:effectLst>
                  </p:spPr>
                </p:pic>
                <p:pic>
                  <p:nvPicPr>
                    <p:cNvPr id="213" name="Picture 212"/>
                    <p:cNvPicPr>
                      <a:picLocks noChangeAspect="1"/>
                    </p:cNvPicPr>
                    <p:nvPr/>
                  </p:nvPicPr>
                  <p:blipFill>
                    <a:blip r:embed="rId8"/>
                    <a:stretch>
                      <a:fillRect/>
                    </a:stretch>
                  </p:blipFill>
                  <p:spPr>
                    <a:xfrm>
                      <a:off x="1224400" y="2255937"/>
                      <a:ext cx="219475" cy="219475"/>
                    </a:xfrm>
                    <a:prstGeom prst="rect">
                      <a:avLst/>
                    </a:prstGeom>
                    <a:effectLst>
                      <a:glow rad="127000">
                        <a:schemeClr val="tx1">
                          <a:lumMod val="85000"/>
                          <a:lumOff val="15000"/>
                        </a:schemeClr>
                      </a:glow>
                    </a:effectLst>
                  </p:spPr>
                </p:pic>
                <p:pic>
                  <p:nvPicPr>
                    <p:cNvPr id="214" name="Picture 213"/>
                    <p:cNvPicPr>
                      <a:picLocks noChangeAspect="1"/>
                    </p:cNvPicPr>
                    <p:nvPr/>
                  </p:nvPicPr>
                  <p:blipFill>
                    <a:blip r:embed="rId8"/>
                    <a:stretch>
                      <a:fillRect/>
                    </a:stretch>
                  </p:blipFill>
                  <p:spPr>
                    <a:xfrm>
                      <a:off x="1161475" y="2347495"/>
                      <a:ext cx="219475" cy="219475"/>
                    </a:xfrm>
                    <a:prstGeom prst="rect">
                      <a:avLst/>
                    </a:prstGeom>
                    <a:effectLst>
                      <a:glow rad="127000">
                        <a:schemeClr val="tx1">
                          <a:lumMod val="85000"/>
                          <a:lumOff val="15000"/>
                        </a:schemeClr>
                      </a:glow>
                    </a:effectLst>
                  </p:spPr>
                </p:pic>
                <p:pic>
                  <p:nvPicPr>
                    <p:cNvPr id="215" name="Picture 214"/>
                    <p:cNvPicPr>
                      <a:picLocks noChangeAspect="1"/>
                    </p:cNvPicPr>
                    <p:nvPr/>
                  </p:nvPicPr>
                  <p:blipFill>
                    <a:blip r:embed="rId8"/>
                    <a:stretch>
                      <a:fillRect/>
                    </a:stretch>
                  </p:blipFill>
                  <p:spPr>
                    <a:xfrm>
                      <a:off x="1009075" y="2482798"/>
                      <a:ext cx="219475" cy="219475"/>
                    </a:xfrm>
                    <a:prstGeom prst="rect">
                      <a:avLst/>
                    </a:prstGeom>
                    <a:effectLst>
                      <a:glow rad="127000">
                        <a:schemeClr val="tx1">
                          <a:lumMod val="85000"/>
                          <a:lumOff val="15000"/>
                        </a:schemeClr>
                      </a:glow>
                    </a:effectLst>
                  </p:spPr>
                </p:pic>
                <p:pic>
                  <p:nvPicPr>
                    <p:cNvPr id="216" name="Picture 215"/>
                    <p:cNvPicPr>
                      <a:picLocks noChangeAspect="1"/>
                    </p:cNvPicPr>
                    <p:nvPr/>
                  </p:nvPicPr>
                  <p:blipFill>
                    <a:blip r:embed="rId8"/>
                    <a:stretch>
                      <a:fillRect/>
                    </a:stretch>
                  </p:blipFill>
                  <p:spPr>
                    <a:xfrm>
                      <a:off x="1027325" y="2349437"/>
                      <a:ext cx="219475" cy="219475"/>
                    </a:xfrm>
                    <a:prstGeom prst="rect">
                      <a:avLst/>
                    </a:prstGeom>
                    <a:effectLst>
                      <a:glow rad="127000">
                        <a:schemeClr val="tx1">
                          <a:lumMod val="85000"/>
                          <a:lumOff val="15000"/>
                        </a:schemeClr>
                      </a:glow>
                    </a:effectLst>
                  </p:spPr>
                </p:pic>
                <p:pic>
                  <p:nvPicPr>
                    <p:cNvPr id="217" name="Picture 216"/>
                    <p:cNvPicPr>
                      <a:picLocks noChangeAspect="1"/>
                    </p:cNvPicPr>
                    <p:nvPr/>
                  </p:nvPicPr>
                  <p:blipFill>
                    <a:blip r:embed="rId8"/>
                    <a:stretch>
                      <a:fillRect/>
                    </a:stretch>
                  </p:blipFill>
                  <p:spPr>
                    <a:xfrm>
                      <a:off x="856675" y="2353176"/>
                      <a:ext cx="219475" cy="219475"/>
                    </a:xfrm>
                    <a:prstGeom prst="rect">
                      <a:avLst/>
                    </a:prstGeom>
                    <a:effectLst>
                      <a:glow rad="127000">
                        <a:schemeClr val="tx1">
                          <a:lumMod val="85000"/>
                          <a:lumOff val="15000"/>
                        </a:schemeClr>
                      </a:glow>
                    </a:effectLst>
                  </p:spPr>
                </p:pic>
                <p:pic>
                  <p:nvPicPr>
                    <p:cNvPr id="218" name="Picture 217"/>
                    <p:cNvPicPr>
                      <a:picLocks noChangeAspect="1"/>
                    </p:cNvPicPr>
                    <p:nvPr/>
                  </p:nvPicPr>
                  <p:blipFill>
                    <a:blip r:embed="rId8"/>
                    <a:stretch>
                      <a:fillRect/>
                    </a:stretch>
                  </p:blipFill>
                  <p:spPr>
                    <a:xfrm>
                      <a:off x="709190" y="2569558"/>
                      <a:ext cx="219475" cy="219475"/>
                    </a:xfrm>
                    <a:prstGeom prst="rect">
                      <a:avLst/>
                    </a:prstGeom>
                    <a:effectLst>
                      <a:glow rad="127000">
                        <a:schemeClr val="tx1">
                          <a:lumMod val="85000"/>
                          <a:lumOff val="15000"/>
                        </a:schemeClr>
                      </a:glow>
                    </a:effectLst>
                  </p:spPr>
                </p:pic>
                <p:pic>
                  <p:nvPicPr>
                    <p:cNvPr id="219" name="Picture 218"/>
                    <p:cNvPicPr>
                      <a:picLocks noChangeAspect="1"/>
                    </p:cNvPicPr>
                    <p:nvPr/>
                  </p:nvPicPr>
                  <p:blipFill>
                    <a:blip r:embed="rId8"/>
                    <a:stretch>
                      <a:fillRect/>
                    </a:stretch>
                  </p:blipFill>
                  <p:spPr>
                    <a:xfrm>
                      <a:off x="722525" y="2425935"/>
                      <a:ext cx="219475" cy="219475"/>
                    </a:xfrm>
                    <a:prstGeom prst="rect">
                      <a:avLst/>
                    </a:prstGeom>
                    <a:effectLst>
                      <a:glow rad="127000">
                        <a:schemeClr val="tx1">
                          <a:lumMod val="85000"/>
                          <a:lumOff val="15000"/>
                        </a:schemeClr>
                      </a:glow>
                    </a:effectLst>
                  </p:spPr>
                </p:pic>
                <p:pic>
                  <p:nvPicPr>
                    <p:cNvPr id="220" name="Picture 219"/>
                    <p:cNvPicPr>
                      <a:picLocks noChangeAspect="1"/>
                    </p:cNvPicPr>
                    <p:nvPr/>
                  </p:nvPicPr>
                  <p:blipFill>
                    <a:blip r:embed="rId8"/>
                    <a:stretch>
                      <a:fillRect/>
                    </a:stretch>
                  </p:blipFill>
                  <p:spPr>
                    <a:xfrm>
                      <a:off x="637200" y="2143365"/>
                      <a:ext cx="219475" cy="219475"/>
                    </a:xfrm>
                    <a:prstGeom prst="rect">
                      <a:avLst/>
                    </a:prstGeom>
                    <a:effectLst>
                      <a:glow rad="127000">
                        <a:schemeClr val="tx1">
                          <a:lumMod val="85000"/>
                          <a:lumOff val="15000"/>
                        </a:schemeClr>
                      </a:glow>
                    </a:effectLst>
                  </p:spPr>
                </p:pic>
                <p:pic>
                  <p:nvPicPr>
                    <p:cNvPr id="221" name="Picture 220"/>
                    <p:cNvPicPr>
                      <a:picLocks noChangeAspect="1"/>
                    </p:cNvPicPr>
                    <p:nvPr/>
                  </p:nvPicPr>
                  <p:blipFill>
                    <a:blip r:embed="rId8"/>
                    <a:stretch>
                      <a:fillRect/>
                    </a:stretch>
                  </p:blipFill>
                  <p:spPr>
                    <a:xfrm>
                      <a:off x="549921" y="2288165"/>
                      <a:ext cx="219475" cy="219475"/>
                    </a:xfrm>
                    <a:prstGeom prst="rect">
                      <a:avLst/>
                    </a:prstGeom>
                    <a:effectLst>
                      <a:glow rad="127000">
                        <a:schemeClr val="tx1">
                          <a:lumMod val="85000"/>
                          <a:lumOff val="15000"/>
                        </a:schemeClr>
                      </a:glow>
                    </a:effectLst>
                  </p:spPr>
                </p:pic>
                <p:pic>
                  <p:nvPicPr>
                    <p:cNvPr id="222" name="Picture 221"/>
                    <p:cNvPicPr>
                      <a:picLocks noChangeAspect="1"/>
                    </p:cNvPicPr>
                    <p:nvPr/>
                  </p:nvPicPr>
                  <p:blipFill>
                    <a:blip r:embed="rId8"/>
                    <a:stretch>
                      <a:fillRect/>
                    </a:stretch>
                  </p:blipFill>
                  <p:spPr>
                    <a:xfrm>
                      <a:off x="574450" y="2475603"/>
                      <a:ext cx="219475" cy="219475"/>
                    </a:xfrm>
                    <a:prstGeom prst="rect">
                      <a:avLst/>
                    </a:prstGeom>
                    <a:effectLst>
                      <a:glow rad="127000">
                        <a:schemeClr val="tx1">
                          <a:lumMod val="85000"/>
                          <a:lumOff val="15000"/>
                        </a:schemeClr>
                      </a:glow>
                    </a:effectLst>
                  </p:spPr>
                </p:pic>
                <p:pic>
                  <p:nvPicPr>
                    <p:cNvPr id="223" name="Picture 222"/>
                    <p:cNvPicPr>
                      <a:picLocks noChangeAspect="1"/>
                    </p:cNvPicPr>
                    <p:nvPr/>
                  </p:nvPicPr>
                  <p:blipFill>
                    <a:blip r:embed="rId8"/>
                    <a:stretch>
                      <a:fillRect/>
                    </a:stretch>
                  </p:blipFill>
                  <p:spPr>
                    <a:xfrm>
                      <a:off x="549921" y="2645504"/>
                      <a:ext cx="219475" cy="219475"/>
                    </a:xfrm>
                    <a:prstGeom prst="rect">
                      <a:avLst/>
                    </a:prstGeom>
                    <a:effectLst>
                      <a:glow rad="127000">
                        <a:schemeClr val="tx1">
                          <a:lumMod val="85000"/>
                          <a:lumOff val="15000"/>
                        </a:schemeClr>
                      </a:glow>
                    </a:effectLst>
                  </p:spPr>
                </p:pic>
                <p:pic>
                  <p:nvPicPr>
                    <p:cNvPr id="224" name="Picture 223"/>
                    <p:cNvPicPr>
                      <a:picLocks noChangeAspect="1"/>
                    </p:cNvPicPr>
                    <p:nvPr/>
                  </p:nvPicPr>
                  <p:blipFill>
                    <a:blip r:embed="rId8"/>
                    <a:stretch>
                      <a:fillRect/>
                    </a:stretch>
                  </p:blipFill>
                  <p:spPr>
                    <a:xfrm>
                      <a:off x="392997" y="2695119"/>
                      <a:ext cx="219475" cy="219475"/>
                    </a:xfrm>
                    <a:prstGeom prst="rect">
                      <a:avLst/>
                    </a:prstGeom>
                    <a:effectLst>
                      <a:glow rad="127000">
                        <a:schemeClr val="tx1">
                          <a:lumMod val="85000"/>
                          <a:lumOff val="15000"/>
                        </a:schemeClr>
                      </a:glow>
                    </a:effectLst>
                  </p:spPr>
                </p:pic>
              </p:grpSp>
              <p:grpSp>
                <p:nvGrpSpPr>
                  <p:cNvPr id="193" name="Group 192"/>
                  <p:cNvGrpSpPr/>
                  <p:nvPr/>
                </p:nvGrpSpPr>
                <p:grpSpPr>
                  <a:xfrm>
                    <a:off x="2147946" y="3533976"/>
                    <a:ext cx="977770" cy="990812"/>
                    <a:chOff x="694645" y="1856214"/>
                    <a:chExt cx="977770" cy="990812"/>
                  </a:xfrm>
                </p:grpSpPr>
                <p:pic>
                  <p:nvPicPr>
                    <p:cNvPr id="194" name="Picture 193"/>
                    <p:cNvPicPr>
                      <a:picLocks noChangeAspect="1"/>
                    </p:cNvPicPr>
                    <p:nvPr/>
                  </p:nvPicPr>
                  <p:blipFill>
                    <a:blip r:embed="rId8"/>
                    <a:stretch>
                      <a:fillRect/>
                    </a:stretch>
                  </p:blipFill>
                  <p:spPr>
                    <a:xfrm>
                      <a:off x="1452940" y="1856214"/>
                      <a:ext cx="219475" cy="219475"/>
                    </a:xfrm>
                    <a:prstGeom prst="rect">
                      <a:avLst/>
                    </a:prstGeom>
                    <a:effectLst>
                      <a:glow rad="127000">
                        <a:schemeClr val="tx1">
                          <a:lumMod val="85000"/>
                          <a:lumOff val="15000"/>
                        </a:schemeClr>
                      </a:glow>
                    </a:effectLst>
                  </p:spPr>
                </p:pic>
                <p:pic>
                  <p:nvPicPr>
                    <p:cNvPr id="195" name="Picture 194"/>
                    <p:cNvPicPr>
                      <a:picLocks noChangeAspect="1"/>
                    </p:cNvPicPr>
                    <p:nvPr/>
                  </p:nvPicPr>
                  <p:blipFill>
                    <a:blip r:embed="rId8"/>
                    <a:stretch>
                      <a:fillRect/>
                    </a:stretch>
                  </p:blipFill>
                  <p:spPr>
                    <a:xfrm>
                      <a:off x="845245" y="2453822"/>
                      <a:ext cx="219475" cy="219475"/>
                    </a:xfrm>
                    <a:prstGeom prst="rect">
                      <a:avLst/>
                    </a:prstGeom>
                    <a:effectLst>
                      <a:glow rad="127000">
                        <a:schemeClr val="tx1">
                          <a:lumMod val="85000"/>
                          <a:lumOff val="15000"/>
                        </a:schemeClr>
                      </a:glow>
                    </a:effectLst>
                  </p:spPr>
                </p:pic>
                <p:pic>
                  <p:nvPicPr>
                    <p:cNvPr id="196" name="Picture 195"/>
                    <p:cNvPicPr>
                      <a:picLocks noChangeAspect="1"/>
                    </p:cNvPicPr>
                    <p:nvPr/>
                  </p:nvPicPr>
                  <p:blipFill>
                    <a:blip r:embed="rId8"/>
                    <a:stretch>
                      <a:fillRect/>
                    </a:stretch>
                  </p:blipFill>
                  <p:spPr>
                    <a:xfrm>
                      <a:off x="726970" y="1918323"/>
                      <a:ext cx="219475" cy="219475"/>
                    </a:xfrm>
                    <a:prstGeom prst="rect">
                      <a:avLst/>
                    </a:prstGeom>
                    <a:effectLst>
                      <a:glow rad="127000">
                        <a:schemeClr val="tx1">
                          <a:lumMod val="85000"/>
                          <a:lumOff val="15000"/>
                        </a:schemeClr>
                      </a:glow>
                    </a:effectLst>
                  </p:spPr>
                </p:pic>
                <p:pic>
                  <p:nvPicPr>
                    <p:cNvPr id="197" name="Picture 196"/>
                    <p:cNvPicPr>
                      <a:picLocks noChangeAspect="1"/>
                    </p:cNvPicPr>
                    <p:nvPr/>
                  </p:nvPicPr>
                  <p:blipFill>
                    <a:blip r:embed="rId8"/>
                    <a:stretch>
                      <a:fillRect/>
                    </a:stretch>
                  </p:blipFill>
                  <p:spPr>
                    <a:xfrm>
                      <a:off x="750125" y="2221691"/>
                      <a:ext cx="219475" cy="219475"/>
                    </a:xfrm>
                    <a:prstGeom prst="rect">
                      <a:avLst/>
                    </a:prstGeom>
                    <a:effectLst>
                      <a:glow rad="127000">
                        <a:schemeClr val="tx1">
                          <a:lumMod val="85000"/>
                          <a:lumOff val="15000"/>
                        </a:schemeClr>
                      </a:glow>
                    </a:effectLst>
                  </p:spPr>
                </p:pic>
                <p:pic>
                  <p:nvPicPr>
                    <p:cNvPr id="198" name="Picture 197"/>
                    <p:cNvPicPr>
                      <a:picLocks noChangeAspect="1"/>
                    </p:cNvPicPr>
                    <p:nvPr/>
                  </p:nvPicPr>
                  <p:blipFill>
                    <a:blip r:embed="rId8"/>
                    <a:stretch>
                      <a:fillRect/>
                    </a:stretch>
                  </p:blipFill>
                  <p:spPr>
                    <a:xfrm>
                      <a:off x="694645" y="2075690"/>
                      <a:ext cx="219475" cy="219475"/>
                    </a:xfrm>
                    <a:prstGeom prst="rect">
                      <a:avLst/>
                    </a:prstGeom>
                    <a:effectLst>
                      <a:glow rad="127000">
                        <a:schemeClr val="tx1">
                          <a:lumMod val="85000"/>
                          <a:lumOff val="15000"/>
                        </a:schemeClr>
                      </a:glow>
                    </a:effectLst>
                  </p:spPr>
                </p:pic>
                <p:pic>
                  <p:nvPicPr>
                    <p:cNvPr id="199" name="Picture 198"/>
                    <p:cNvPicPr>
                      <a:picLocks noChangeAspect="1"/>
                    </p:cNvPicPr>
                    <p:nvPr/>
                  </p:nvPicPr>
                  <p:blipFill>
                    <a:blip r:embed="rId8"/>
                    <a:stretch>
                      <a:fillRect/>
                    </a:stretch>
                  </p:blipFill>
                  <p:spPr>
                    <a:xfrm>
                      <a:off x="839590" y="2264629"/>
                      <a:ext cx="219475" cy="219475"/>
                    </a:xfrm>
                    <a:prstGeom prst="rect">
                      <a:avLst/>
                    </a:prstGeom>
                    <a:effectLst>
                      <a:glow rad="127000">
                        <a:schemeClr val="tx1">
                          <a:lumMod val="85000"/>
                          <a:lumOff val="15000"/>
                        </a:schemeClr>
                      </a:glow>
                    </a:effectLst>
                  </p:spPr>
                </p:pic>
                <p:pic>
                  <p:nvPicPr>
                    <p:cNvPr id="200" name="Picture 199"/>
                    <p:cNvPicPr>
                      <a:picLocks noChangeAspect="1"/>
                    </p:cNvPicPr>
                    <p:nvPr/>
                  </p:nvPicPr>
                  <p:blipFill>
                    <a:blip r:embed="rId8"/>
                    <a:stretch>
                      <a:fillRect/>
                    </a:stretch>
                  </p:blipFill>
                  <p:spPr>
                    <a:xfrm>
                      <a:off x="969600" y="2263458"/>
                      <a:ext cx="219475" cy="219475"/>
                    </a:xfrm>
                    <a:prstGeom prst="rect">
                      <a:avLst/>
                    </a:prstGeom>
                    <a:effectLst>
                      <a:glow rad="127000">
                        <a:schemeClr val="tx1">
                          <a:lumMod val="85000"/>
                          <a:lumOff val="15000"/>
                        </a:schemeClr>
                      </a:glow>
                    </a:effectLst>
                  </p:spPr>
                </p:pic>
                <p:pic>
                  <p:nvPicPr>
                    <p:cNvPr id="201" name="Picture 200"/>
                    <p:cNvPicPr>
                      <a:picLocks noChangeAspect="1"/>
                    </p:cNvPicPr>
                    <p:nvPr/>
                  </p:nvPicPr>
                  <p:blipFill>
                    <a:blip r:embed="rId8"/>
                    <a:stretch>
                      <a:fillRect/>
                    </a:stretch>
                  </p:blipFill>
                  <p:spPr>
                    <a:xfrm>
                      <a:off x="1041650" y="2137663"/>
                      <a:ext cx="219475" cy="219475"/>
                    </a:xfrm>
                    <a:prstGeom prst="rect">
                      <a:avLst/>
                    </a:prstGeom>
                    <a:effectLst>
                      <a:glow rad="127000">
                        <a:schemeClr val="tx1">
                          <a:lumMod val="85000"/>
                          <a:lumOff val="15000"/>
                        </a:schemeClr>
                      </a:glow>
                    </a:effectLst>
                  </p:spPr>
                </p:pic>
                <p:pic>
                  <p:nvPicPr>
                    <p:cNvPr id="202" name="Picture 201"/>
                    <p:cNvPicPr>
                      <a:picLocks noChangeAspect="1"/>
                    </p:cNvPicPr>
                    <p:nvPr/>
                  </p:nvPicPr>
                  <p:blipFill>
                    <a:blip r:embed="rId8"/>
                    <a:stretch>
                      <a:fillRect/>
                    </a:stretch>
                  </p:blipFill>
                  <p:spPr>
                    <a:xfrm>
                      <a:off x="1375410" y="2219794"/>
                      <a:ext cx="219475" cy="219475"/>
                    </a:xfrm>
                    <a:prstGeom prst="rect">
                      <a:avLst/>
                    </a:prstGeom>
                    <a:effectLst>
                      <a:glow rad="127000">
                        <a:schemeClr val="tx1">
                          <a:lumMod val="85000"/>
                          <a:lumOff val="15000"/>
                        </a:schemeClr>
                      </a:glow>
                    </a:effectLst>
                  </p:spPr>
                </p:pic>
                <p:pic>
                  <p:nvPicPr>
                    <p:cNvPr id="203" name="Picture 202"/>
                    <p:cNvPicPr>
                      <a:picLocks noChangeAspect="1"/>
                    </p:cNvPicPr>
                    <p:nvPr/>
                  </p:nvPicPr>
                  <p:blipFill>
                    <a:blip r:embed="rId8"/>
                    <a:stretch>
                      <a:fillRect/>
                    </a:stretch>
                  </p:blipFill>
                  <p:spPr>
                    <a:xfrm>
                      <a:off x="1233465" y="2106568"/>
                      <a:ext cx="219475" cy="219475"/>
                    </a:xfrm>
                    <a:prstGeom prst="rect">
                      <a:avLst/>
                    </a:prstGeom>
                    <a:effectLst>
                      <a:glow rad="127000">
                        <a:schemeClr val="tx1">
                          <a:lumMod val="85000"/>
                          <a:lumOff val="15000"/>
                        </a:schemeClr>
                      </a:glow>
                    </a:effectLst>
                  </p:spPr>
                </p:pic>
                <p:pic>
                  <p:nvPicPr>
                    <p:cNvPr id="204" name="Picture 203"/>
                    <p:cNvPicPr>
                      <a:picLocks noChangeAspect="1"/>
                    </p:cNvPicPr>
                    <p:nvPr/>
                  </p:nvPicPr>
                  <p:blipFill>
                    <a:blip r:embed="rId8"/>
                    <a:stretch>
                      <a:fillRect/>
                    </a:stretch>
                  </p:blipFill>
                  <p:spPr>
                    <a:xfrm>
                      <a:off x="1452940" y="2002157"/>
                      <a:ext cx="219475" cy="219475"/>
                    </a:xfrm>
                    <a:prstGeom prst="rect">
                      <a:avLst/>
                    </a:prstGeom>
                    <a:effectLst>
                      <a:glow rad="127000">
                        <a:schemeClr val="tx1">
                          <a:lumMod val="85000"/>
                          <a:lumOff val="15000"/>
                        </a:schemeClr>
                      </a:glow>
                    </a:effectLst>
                  </p:spPr>
                </p:pic>
                <p:pic>
                  <p:nvPicPr>
                    <p:cNvPr id="205" name="Picture 204"/>
                    <p:cNvPicPr>
                      <a:picLocks noChangeAspect="1"/>
                    </p:cNvPicPr>
                    <p:nvPr/>
                  </p:nvPicPr>
                  <p:blipFill>
                    <a:blip r:embed="rId8"/>
                    <a:stretch>
                      <a:fillRect/>
                    </a:stretch>
                  </p:blipFill>
                  <p:spPr>
                    <a:xfrm>
                      <a:off x="1411605" y="2077098"/>
                      <a:ext cx="219475" cy="219475"/>
                    </a:xfrm>
                    <a:prstGeom prst="rect">
                      <a:avLst/>
                    </a:prstGeom>
                    <a:effectLst>
                      <a:glow rad="127000">
                        <a:schemeClr val="tx1">
                          <a:lumMod val="85000"/>
                          <a:lumOff val="15000"/>
                        </a:schemeClr>
                      </a:glow>
                    </a:effectLst>
                  </p:spPr>
                </p:pic>
                <p:pic>
                  <p:nvPicPr>
                    <p:cNvPr id="206" name="Picture 205"/>
                    <p:cNvPicPr>
                      <a:picLocks noChangeAspect="1"/>
                    </p:cNvPicPr>
                    <p:nvPr/>
                  </p:nvPicPr>
                  <p:blipFill>
                    <a:blip r:embed="rId8"/>
                    <a:stretch>
                      <a:fillRect/>
                    </a:stretch>
                  </p:blipFill>
                  <p:spPr>
                    <a:xfrm>
                      <a:off x="1411605" y="2402053"/>
                      <a:ext cx="219475" cy="219475"/>
                    </a:xfrm>
                    <a:prstGeom prst="rect">
                      <a:avLst/>
                    </a:prstGeom>
                    <a:effectLst>
                      <a:glow rad="127000">
                        <a:schemeClr val="tx1">
                          <a:lumMod val="85000"/>
                          <a:lumOff val="15000"/>
                        </a:schemeClr>
                      </a:glow>
                    </a:effectLst>
                  </p:spPr>
                </p:pic>
                <p:pic>
                  <p:nvPicPr>
                    <p:cNvPr id="207" name="Picture 206"/>
                    <p:cNvPicPr>
                      <a:picLocks noChangeAspect="1"/>
                    </p:cNvPicPr>
                    <p:nvPr/>
                  </p:nvPicPr>
                  <p:blipFill>
                    <a:blip r:embed="rId8"/>
                    <a:stretch>
                      <a:fillRect/>
                    </a:stretch>
                  </p:blipFill>
                  <p:spPr>
                    <a:xfrm>
                      <a:off x="752665" y="2627551"/>
                      <a:ext cx="219475" cy="219475"/>
                    </a:xfrm>
                    <a:prstGeom prst="rect">
                      <a:avLst/>
                    </a:prstGeom>
                    <a:effectLst>
                      <a:glow rad="127000">
                        <a:schemeClr val="tx1">
                          <a:lumMod val="85000"/>
                          <a:lumOff val="15000"/>
                        </a:schemeClr>
                      </a:glow>
                    </a:effectLst>
                  </p:spPr>
                </p:pic>
                <p:pic>
                  <p:nvPicPr>
                    <p:cNvPr id="208" name="Picture 207"/>
                    <p:cNvPicPr>
                      <a:picLocks noChangeAspect="1"/>
                    </p:cNvPicPr>
                    <p:nvPr/>
                  </p:nvPicPr>
                  <p:blipFill>
                    <a:blip r:embed="rId8"/>
                    <a:stretch>
                      <a:fillRect/>
                    </a:stretch>
                  </p:blipFill>
                  <p:spPr>
                    <a:xfrm>
                      <a:off x="1140695" y="1992591"/>
                      <a:ext cx="219475" cy="219475"/>
                    </a:xfrm>
                    <a:prstGeom prst="rect">
                      <a:avLst/>
                    </a:prstGeom>
                    <a:effectLst>
                      <a:glow rad="127000">
                        <a:schemeClr val="tx1">
                          <a:lumMod val="85000"/>
                          <a:lumOff val="15000"/>
                        </a:schemeClr>
                      </a:glow>
                    </a:effectLst>
                  </p:spPr>
                </p:pic>
              </p:grpSp>
            </p:grpSp>
          </p:grpSp>
          <p:pic>
            <p:nvPicPr>
              <p:cNvPr id="159" name="Picture 158"/>
              <p:cNvPicPr>
                <a:picLocks noChangeAspect="1"/>
              </p:cNvPicPr>
              <p:nvPr/>
            </p:nvPicPr>
            <p:blipFill>
              <a:blip r:embed="rId9"/>
              <a:stretch>
                <a:fillRect/>
              </a:stretch>
            </p:blipFill>
            <p:spPr>
              <a:xfrm>
                <a:off x="2309730" y="1075148"/>
                <a:ext cx="219475" cy="213378"/>
              </a:xfrm>
              <a:prstGeom prst="rect">
                <a:avLst/>
              </a:prstGeom>
              <a:effectLst>
                <a:glow rad="127000">
                  <a:schemeClr val="tx1">
                    <a:lumMod val="85000"/>
                    <a:lumOff val="15000"/>
                  </a:schemeClr>
                </a:glow>
              </a:effectLst>
            </p:spPr>
          </p:pic>
          <p:pic>
            <p:nvPicPr>
              <p:cNvPr id="160" name="Picture 159"/>
              <p:cNvPicPr>
                <a:picLocks noChangeAspect="1"/>
              </p:cNvPicPr>
              <p:nvPr/>
            </p:nvPicPr>
            <p:blipFill>
              <a:blip r:embed="rId9"/>
              <a:stretch>
                <a:fillRect/>
              </a:stretch>
            </p:blipFill>
            <p:spPr>
              <a:xfrm>
                <a:off x="2769339" y="1275568"/>
                <a:ext cx="219475" cy="213378"/>
              </a:xfrm>
              <a:prstGeom prst="rect">
                <a:avLst/>
              </a:prstGeom>
              <a:effectLst>
                <a:glow rad="127000">
                  <a:schemeClr val="tx1">
                    <a:lumMod val="85000"/>
                    <a:lumOff val="15000"/>
                  </a:schemeClr>
                </a:glow>
              </a:effectLst>
            </p:spPr>
          </p:pic>
          <p:pic>
            <p:nvPicPr>
              <p:cNvPr id="161" name="Picture 160"/>
              <p:cNvPicPr>
                <a:picLocks noChangeAspect="1"/>
              </p:cNvPicPr>
              <p:nvPr/>
            </p:nvPicPr>
            <p:blipFill>
              <a:blip r:embed="rId9"/>
              <a:stretch>
                <a:fillRect/>
              </a:stretch>
            </p:blipFill>
            <p:spPr>
              <a:xfrm>
                <a:off x="2782340" y="1418073"/>
                <a:ext cx="219475" cy="213378"/>
              </a:xfrm>
              <a:prstGeom prst="rect">
                <a:avLst/>
              </a:prstGeom>
              <a:effectLst>
                <a:glow rad="127000">
                  <a:schemeClr val="tx1">
                    <a:lumMod val="85000"/>
                    <a:lumOff val="15000"/>
                  </a:schemeClr>
                </a:glow>
              </a:effectLst>
            </p:spPr>
          </p:pic>
          <p:pic>
            <p:nvPicPr>
              <p:cNvPr id="162" name="Picture 161"/>
              <p:cNvPicPr>
                <a:picLocks noChangeAspect="1"/>
              </p:cNvPicPr>
              <p:nvPr/>
            </p:nvPicPr>
            <p:blipFill>
              <a:blip r:embed="rId9"/>
              <a:stretch>
                <a:fillRect/>
              </a:stretch>
            </p:blipFill>
            <p:spPr>
              <a:xfrm>
                <a:off x="2090255" y="883488"/>
                <a:ext cx="219475" cy="213378"/>
              </a:xfrm>
              <a:prstGeom prst="rect">
                <a:avLst/>
              </a:prstGeom>
              <a:effectLst>
                <a:glow rad="127000">
                  <a:schemeClr val="tx1">
                    <a:lumMod val="85000"/>
                    <a:lumOff val="15000"/>
                  </a:schemeClr>
                </a:glow>
              </a:effectLst>
            </p:spPr>
          </p:pic>
          <p:pic>
            <p:nvPicPr>
              <p:cNvPr id="163" name="Picture 162"/>
              <p:cNvPicPr>
                <a:picLocks noChangeAspect="1"/>
              </p:cNvPicPr>
              <p:nvPr/>
            </p:nvPicPr>
            <p:blipFill>
              <a:blip r:embed="rId9"/>
              <a:stretch>
                <a:fillRect/>
              </a:stretch>
            </p:blipFill>
            <p:spPr>
              <a:xfrm>
                <a:off x="2169395" y="1005189"/>
                <a:ext cx="219475" cy="213378"/>
              </a:xfrm>
              <a:prstGeom prst="rect">
                <a:avLst/>
              </a:prstGeom>
              <a:effectLst>
                <a:glow rad="127000">
                  <a:schemeClr val="tx1">
                    <a:lumMod val="85000"/>
                    <a:lumOff val="15000"/>
                  </a:schemeClr>
                </a:glow>
              </a:effectLst>
            </p:spPr>
          </p:pic>
          <p:pic>
            <p:nvPicPr>
              <p:cNvPr id="164" name="Picture 163"/>
              <p:cNvPicPr>
                <a:picLocks noChangeAspect="1"/>
              </p:cNvPicPr>
              <p:nvPr/>
            </p:nvPicPr>
            <p:blipFill>
              <a:blip r:embed="rId9"/>
              <a:stretch>
                <a:fillRect/>
              </a:stretch>
            </p:blipFill>
            <p:spPr>
              <a:xfrm>
                <a:off x="2562865" y="1058111"/>
                <a:ext cx="219475" cy="213378"/>
              </a:xfrm>
              <a:prstGeom prst="rect">
                <a:avLst/>
              </a:prstGeom>
              <a:effectLst>
                <a:glow rad="127000">
                  <a:schemeClr val="tx1">
                    <a:lumMod val="85000"/>
                    <a:lumOff val="15000"/>
                  </a:schemeClr>
                </a:glow>
              </a:effectLst>
            </p:spPr>
          </p:pic>
          <p:pic>
            <p:nvPicPr>
              <p:cNvPr id="165" name="Picture 164"/>
              <p:cNvPicPr>
                <a:picLocks noChangeAspect="1"/>
              </p:cNvPicPr>
              <p:nvPr/>
            </p:nvPicPr>
            <p:blipFill>
              <a:blip r:embed="rId9"/>
              <a:stretch>
                <a:fillRect/>
              </a:stretch>
            </p:blipFill>
            <p:spPr>
              <a:xfrm>
                <a:off x="2455780" y="1005256"/>
                <a:ext cx="219475" cy="213378"/>
              </a:xfrm>
              <a:prstGeom prst="rect">
                <a:avLst/>
              </a:prstGeom>
              <a:effectLst>
                <a:glow rad="127000">
                  <a:schemeClr val="tx1">
                    <a:lumMod val="85000"/>
                    <a:lumOff val="15000"/>
                  </a:schemeClr>
                </a:glow>
              </a:effectLst>
            </p:spPr>
          </p:pic>
          <p:pic>
            <p:nvPicPr>
              <p:cNvPr id="166" name="Picture 165"/>
              <p:cNvPicPr>
                <a:picLocks noChangeAspect="1"/>
              </p:cNvPicPr>
              <p:nvPr/>
            </p:nvPicPr>
            <p:blipFill>
              <a:blip r:embed="rId9"/>
              <a:stretch>
                <a:fillRect/>
              </a:stretch>
            </p:blipFill>
            <p:spPr>
              <a:xfrm>
                <a:off x="2740425" y="713459"/>
                <a:ext cx="219475" cy="213378"/>
              </a:xfrm>
              <a:prstGeom prst="rect">
                <a:avLst/>
              </a:prstGeom>
              <a:effectLst>
                <a:glow rad="127000">
                  <a:schemeClr val="tx1">
                    <a:lumMod val="85000"/>
                    <a:lumOff val="15000"/>
                  </a:schemeClr>
                </a:glow>
              </a:effectLst>
            </p:spPr>
          </p:pic>
          <p:pic>
            <p:nvPicPr>
              <p:cNvPr id="167" name="Picture 166"/>
              <p:cNvPicPr>
                <a:picLocks noChangeAspect="1"/>
              </p:cNvPicPr>
              <p:nvPr/>
            </p:nvPicPr>
            <p:blipFill>
              <a:blip r:embed="rId9"/>
              <a:stretch>
                <a:fillRect/>
              </a:stretch>
            </p:blipFill>
            <p:spPr>
              <a:xfrm>
                <a:off x="2782340" y="969078"/>
                <a:ext cx="219475" cy="213378"/>
              </a:xfrm>
              <a:prstGeom prst="rect">
                <a:avLst/>
              </a:prstGeom>
              <a:effectLst>
                <a:glow rad="127000">
                  <a:schemeClr val="tx1">
                    <a:lumMod val="85000"/>
                    <a:lumOff val="15000"/>
                  </a:schemeClr>
                </a:glow>
              </a:effectLst>
            </p:spPr>
          </p:pic>
          <p:pic>
            <p:nvPicPr>
              <p:cNvPr id="168" name="Picture 167"/>
              <p:cNvPicPr>
                <a:picLocks noChangeAspect="1"/>
              </p:cNvPicPr>
              <p:nvPr/>
            </p:nvPicPr>
            <p:blipFill>
              <a:blip r:embed="rId9"/>
              <a:stretch>
                <a:fillRect/>
              </a:stretch>
            </p:blipFill>
            <p:spPr>
              <a:xfrm>
                <a:off x="2678430" y="963915"/>
                <a:ext cx="219475" cy="213378"/>
              </a:xfrm>
              <a:prstGeom prst="rect">
                <a:avLst/>
              </a:prstGeom>
              <a:effectLst>
                <a:glow rad="127000">
                  <a:schemeClr val="tx1">
                    <a:lumMod val="85000"/>
                    <a:lumOff val="15000"/>
                  </a:schemeClr>
                </a:glow>
              </a:effectLst>
            </p:spPr>
          </p:pic>
          <p:pic>
            <p:nvPicPr>
              <p:cNvPr id="169" name="Picture 168"/>
              <p:cNvPicPr>
                <a:picLocks noChangeAspect="1"/>
              </p:cNvPicPr>
              <p:nvPr/>
            </p:nvPicPr>
            <p:blipFill>
              <a:blip r:embed="rId9"/>
              <a:stretch>
                <a:fillRect/>
              </a:stretch>
            </p:blipFill>
            <p:spPr>
              <a:xfrm>
                <a:off x="2517140" y="755684"/>
                <a:ext cx="219475" cy="213378"/>
              </a:xfrm>
              <a:prstGeom prst="rect">
                <a:avLst/>
              </a:prstGeom>
              <a:effectLst>
                <a:glow rad="127000">
                  <a:schemeClr val="tx1">
                    <a:lumMod val="85000"/>
                    <a:lumOff val="15000"/>
                  </a:schemeClr>
                </a:glow>
              </a:effectLst>
            </p:spPr>
          </p:pic>
          <p:pic>
            <p:nvPicPr>
              <p:cNvPr id="170" name="Picture 169"/>
              <p:cNvPicPr>
                <a:picLocks noChangeAspect="1"/>
              </p:cNvPicPr>
              <p:nvPr/>
            </p:nvPicPr>
            <p:blipFill>
              <a:blip r:embed="rId9"/>
              <a:stretch>
                <a:fillRect/>
              </a:stretch>
            </p:blipFill>
            <p:spPr>
              <a:xfrm>
                <a:off x="2388870" y="827526"/>
                <a:ext cx="219475" cy="213378"/>
              </a:xfrm>
              <a:prstGeom prst="rect">
                <a:avLst/>
              </a:prstGeom>
              <a:effectLst>
                <a:glow rad="127000">
                  <a:schemeClr val="tx1">
                    <a:lumMod val="85000"/>
                    <a:lumOff val="15000"/>
                  </a:schemeClr>
                </a:glow>
              </a:effectLst>
            </p:spPr>
          </p:pic>
          <p:pic>
            <p:nvPicPr>
              <p:cNvPr id="171" name="Picture 170"/>
              <p:cNvPicPr>
                <a:picLocks noChangeAspect="1"/>
              </p:cNvPicPr>
              <p:nvPr/>
            </p:nvPicPr>
            <p:blipFill>
              <a:blip r:embed="rId9"/>
              <a:stretch>
                <a:fillRect/>
              </a:stretch>
            </p:blipFill>
            <p:spPr>
              <a:xfrm>
                <a:off x="2533650" y="864736"/>
                <a:ext cx="219475" cy="213378"/>
              </a:xfrm>
              <a:prstGeom prst="rect">
                <a:avLst/>
              </a:prstGeom>
              <a:effectLst>
                <a:glow rad="127000">
                  <a:schemeClr val="tx1">
                    <a:lumMod val="85000"/>
                    <a:lumOff val="15000"/>
                  </a:schemeClr>
                </a:glow>
              </a:effectLst>
            </p:spPr>
          </p:pic>
          <p:pic>
            <p:nvPicPr>
              <p:cNvPr id="172" name="Picture 171"/>
              <p:cNvPicPr>
                <a:picLocks noChangeAspect="1"/>
              </p:cNvPicPr>
              <p:nvPr/>
            </p:nvPicPr>
            <p:blipFill>
              <a:blip r:embed="rId9"/>
              <a:stretch>
                <a:fillRect/>
              </a:stretch>
            </p:blipFill>
            <p:spPr>
              <a:xfrm>
                <a:off x="2678430" y="794660"/>
                <a:ext cx="219475" cy="213378"/>
              </a:xfrm>
              <a:prstGeom prst="rect">
                <a:avLst/>
              </a:prstGeom>
              <a:effectLst>
                <a:glow rad="127000">
                  <a:schemeClr val="tx1">
                    <a:lumMod val="85000"/>
                    <a:lumOff val="15000"/>
                  </a:schemeClr>
                </a:glow>
              </a:effectLst>
            </p:spPr>
          </p:pic>
          <p:pic>
            <p:nvPicPr>
              <p:cNvPr id="173" name="Picture 172"/>
              <p:cNvPicPr>
                <a:picLocks noChangeAspect="1"/>
              </p:cNvPicPr>
              <p:nvPr/>
            </p:nvPicPr>
            <p:blipFill>
              <a:blip r:embed="rId9"/>
              <a:stretch>
                <a:fillRect/>
              </a:stretch>
            </p:blipFill>
            <p:spPr>
              <a:xfrm>
                <a:off x="2835576" y="827432"/>
                <a:ext cx="219475" cy="213378"/>
              </a:xfrm>
              <a:prstGeom prst="rect">
                <a:avLst/>
              </a:prstGeom>
              <a:effectLst>
                <a:glow rad="127000">
                  <a:schemeClr val="tx1">
                    <a:lumMod val="85000"/>
                    <a:lumOff val="15000"/>
                  </a:schemeClr>
                </a:glow>
              </a:effectLst>
            </p:spPr>
          </p:pic>
          <p:pic>
            <p:nvPicPr>
              <p:cNvPr id="174" name="Picture 173"/>
              <p:cNvPicPr>
                <a:picLocks noChangeAspect="1"/>
              </p:cNvPicPr>
              <p:nvPr/>
            </p:nvPicPr>
            <p:blipFill>
              <a:blip r:embed="rId9"/>
              <a:stretch>
                <a:fillRect/>
              </a:stretch>
            </p:blipFill>
            <p:spPr>
              <a:xfrm>
                <a:off x="3001815" y="806848"/>
                <a:ext cx="219475" cy="213378"/>
              </a:xfrm>
              <a:prstGeom prst="rect">
                <a:avLst/>
              </a:prstGeom>
              <a:effectLst>
                <a:glow rad="127000">
                  <a:schemeClr val="tx1">
                    <a:lumMod val="85000"/>
                    <a:lumOff val="15000"/>
                  </a:schemeClr>
                </a:glow>
              </a:effectLst>
            </p:spPr>
          </p:pic>
          <p:pic>
            <p:nvPicPr>
              <p:cNvPr id="175" name="Picture 174"/>
              <p:cNvPicPr>
                <a:picLocks noChangeAspect="1"/>
              </p:cNvPicPr>
              <p:nvPr/>
            </p:nvPicPr>
            <p:blipFill>
              <a:blip r:embed="rId10"/>
              <a:stretch>
                <a:fillRect/>
              </a:stretch>
            </p:blipFill>
            <p:spPr>
              <a:xfrm>
                <a:off x="2529205" y="2305514"/>
                <a:ext cx="219475" cy="207282"/>
              </a:xfrm>
              <a:prstGeom prst="rect">
                <a:avLst/>
              </a:prstGeom>
              <a:effectLst>
                <a:glow rad="127000">
                  <a:schemeClr val="tx1">
                    <a:lumMod val="85000"/>
                    <a:lumOff val="15000"/>
                  </a:schemeClr>
                </a:glow>
              </a:effectLst>
            </p:spPr>
          </p:pic>
          <p:pic>
            <p:nvPicPr>
              <p:cNvPr id="176" name="Picture 175"/>
              <p:cNvPicPr>
                <a:picLocks noChangeAspect="1"/>
              </p:cNvPicPr>
              <p:nvPr/>
            </p:nvPicPr>
            <p:blipFill>
              <a:blip r:embed="rId10"/>
              <a:stretch>
                <a:fillRect/>
              </a:stretch>
            </p:blipFill>
            <p:spPr>
              <a:xfrm>
                <a:off x="2680471" y="2378977"/>
                <a:ext cx="219475" cy="207282"/>
              </a:xfrm>
              <a:prstGeom prst="rect">
                <a:avLst/>
              </a:prstGeom>
              <a:effectLst>
                <a:glow rad="127000">
                  <a:schemeClr val="tx1">
                    <a:lumMod val="85000"/>
                    <a:lumOff val="15000"/>
                  </a:schemeClr>
                </a:glow>
              </a:effectLst>
            </p:spPr>
          </p:pic>
          <p:pic>
            <p:nvPicPr>
              <p:cNvPr id="177" name="Picture 176"/>
              <p:cNvPicPr>
                <a:picLocks noChangeAspect="1"/>
              </p:cNvPicPr>
              <p:nvPr/>
            </p:nvPicPr>
            <p:blipFill>
              <a:blip r:embed="rId10"/>
              <a:stretch>
                <a:fillRect/>
              </a:stretch>
            </p:blipFill>
            <p:spPr>
              <a:xfrm>
                <a:off x="2769339" y="2316602"/>
                <a:ext cx="219475" cy="207282"/>
              </a:xfrm>
              <a:prstGeom prst="rect">
                <a:avLst/>
              </a:prstGeom>
              <a:effectLst>
                <a:glow rad="127000">
                  <a:schemeClr val="tx1">
                    <a:lumMod val="85000"/>
                    <a:lumOff val="15000"/>
                  </a:schemeClr>
                </a:glow>
              </a:effectLst>
            </p:spPr>
          </p:pic>
          <p:pic>
            <p:nvPicPr>
              <p:cNvPr id="178" name="Picture 177"/>
              <p:cNvPicPr>
                <a:picLocks noChangeAspect="1"/>
              </p:cNvPicPr>
              <p:nvPr/>
            </p:nvPicPr>
            <p:blipFill>
              <a:blip r:embed="rId10"/>
              <a:stretch>
                <a:fillRect/>
              </a:stretch>
            </p:blipFill>
            <p:spPr>
              <a:xfrm>
                <a:off x="2762989" y="2166395"/>
                <a:ext cx="219475" cy="207282"/>
              </a:xfrm>
              <a:prstGeom prst="rect">
                <a:avLst/>
              </a:prstGeom>
              <a:effectLst>
                <a:glow rad="127000">
                  <a:schemeClr val="tx1">
                    <a:lumMod val="85000"/>
                    <a:lumOff val="15000"/>
                  </a:schemeClr>
                </a:glow>
              </a:effectLst>
            </p:spPr>
          </p:pic>
          <p:pic>
            <p:nvPicPr>
              <p:cNvPr id="179" name="Picture 178"/>
              <p:cNvPicPr>
                <a:picLocks noChangeAspect="1"/>
              </p:cNvPicPr>
              <p:nvPr/>
            </p:nvPicPr>
            <p:blipFill>
              <a:blip r:embed="rId10"/>
              <a:stretch>
                <a:fillRect/>
              </a:stretch>
            </p:blipFill>
            <p:spPr>
              <a:xfrm>
                <a:off x="2513965" y="1691610"/>
                <a:ext cx="219475" cy="207282"/>
              </a:xfrm>
              <a:prstGeom prst="rect">
                <a:avLst/>
              </a:prstGeom>
              <a:effectLst>
                <a:glow rad="127000">
                  <a:schemeClr val="tx1">
                    <a:lumMod val="85000"/>
                    <a:lumOff val="15000"/>
                  </a:schemeClr>
                </a:glow>
              </a:effectLst>
            </p:spPr>
          </p:pic>
          <p:pic>
            <p:nvPicPr>
              <p:cNvPr id="180" name="Picture 179"/>
              <p:cNvPicPr>
                <a:picLocks noChangeAspect="1"/>
              </p:cNvPicPr>
              <p:nvPr/>
            </p:nvPicPr>
            <p:blipFill>
              <a:blip r:embed="rId10"/>
              <a:stretch>
                <a:fillRect/>
              </a:stretch>
            </p:blipFill>
            <p:spPr>
              <a:xfrm>
                <a:off x="3055051" y="2249387"/>
                <a:ext cx="219475" cy="207282"/>
              </a:xfrm>
              <a:prstGeom prst="rect">
                <a:avLst/>
              </a:prstGeom>
              <a:effectLst>
                <a:glow rad="127000">
                  <a:schemeClr val="tx1">
                    <a:lumMod val="85000"/>
                    <a:lumOff val="15000"/>
                  </a:schemeClr>
                </a:glow>
              </a:effectLst>
            </p:spPr>
          </p:pic>
          <p:pic>
            <p:nvPicPr>
              <p:cNvPr id="181" name="Picture 180"/>
              <p:cNvPicPr>
                <a:picLocks noChangeAspect="1"/>
              </p:cNvPicPr>
              <p:nvPr/>
            </p:nvPicPr>
            <p:blipFill>
              <a:blip r:embed="rId10"/>
              <a:stretch>
                <a:fillRect/>
              </a:stretch>
            </p:blipFill>
            <p:spPr>
              <a:xfrm>
                <a:off x="2899946" y="2171901"/>
                <a:ext cx="219475" cy="207282"/>
              </a:xfrm>
              <a:prstGeom prst="rect">
                <a:avLst/>
              </a:prstGeom>
              <a:effectLst>
                <a:glow rad="127000">
                  <a:schemeClr val="tx1">
                    <a:lumMod val="85000"/>
                    <a:lumOff val="15000"/>
                  </a:schemeClr>
                </a:glow>
              </a:effectLst>
            </p:spPr>
          </p:pic>
          <p:pic>
            <p:nvPicPr>
              <p:cNvPr id="182" name="Picture 181"/>
              <p:cNvPicPr>
                <a:picLocks noChangeAspect="1"/>
              </p:cNvPicPr>
              <p:nvPr/>
            </p:nvPicPr>
            <p:blipFill>
              <a:blip r:embed="rId10"/>
              <a:stretch>
                <a:fillRect/>
              </a:stretch>
            </p:blipFill>
            <p:spPr>
              <a:xfrm>
                <a:off x="2819800" y="2042216"/>
                <a:ext cx="219475" cy="207282"/>
              </a:xfrm>
              <a:prstGeom prst="rect">
                <a:avLst/>
              </a:prstGeom>
              <a:effectLst>
                <a:glow rad="127000">
                  <a:schemeClr val="tx1">
                    <a:lumMod val="85000"/>
                    <a:lumOff val="15000"/>
                  </a:schemeClr>
                </a:glow>
              </a:effectLst>
            </p:spPr>
          </p:pic>
          <p:pic>
            <p:nvPicPr>
              <p:cNvPr id="183" name="Picture 182"/>
              <p:cNvPicPr>
                <a:picLocks noChangeAspect="1"/>
              </p:cNvPicPr>
              <p:nvPr/>
            </p:nvPicPr>
            <p:blipFill>
              <a:blip r:embed="rId10"/>
              <a:stretch>
                <a:fillRect/>
              </a:stretch>
            </p:blipFill>
            <p:spPr>
              <a:xfrm>
                <a:off x="2787185" y="1898949"/>
                <a:ext cx="219475" cy="207282"/>
              </a:xfrm>
              <a:prstGeom prst="rect">
                <a:avLst/>
              </a:prstGeom>
              <a:effectLst>
                <a:glow rad="127000">
                  <a:schemeClr val="tx1">
                    <a:lumMod val="85000"/>
                    <a:lumOff val="15000"/>
                  </a:schemeClr>
                </a:glow>
              </a:effectLst>
            </p:spPr>
          </p:pic>
          <p:pic>
            <p:nvPicPr>
              <p:cNvPr id="184" name="Picture 183"/>
              <p:cNvPicPr>
                <a:picLocks noChangeAspect="1"/>
              </p:cNvPicPr>
              <p:nvPr/>
            </p:nvPicPr>
            <p:blipFill>
              <a:blip r:embed="rId10"/>
              <a:stretch>
                <a:fillRect/>
              </a:stretch>
            </p:blipFill>
            <p:spPr>
              <a:xfrm>
                <a:off x="2678430" y="1856420"/>
                <a:ext cx="219475" cy="207282"/>
              </a:xfrm>
              <a:prstGeom prst="rect">
                <a:avLst/>
              </a:prstGeom>
              <a:effectLst>
                <a:glow rad="127000">
                  <a:schemeClr val="tx1">
                    <a:lumMod val="85000"/>
                    <a:lumOff val="15000"/>
                  </a:schemeClr>
                </a:glow>
              </a:effectLst>
            </p:spPr>
          </p:pic>
          <p:pic>
            <p:nvPicPr>
              <p:cNvPr id="185" name="Picture 184"/>
              <p:cNvPicPr>
                <a:picLocks noChangeAspect="1"/>
              </p:cNvPicPr>
              <p:nvPr/>
            </p:nvPicPr>
            <p:blipFill>
              <a:blip r:embed="rId10"/>
              <a:stretch>
                <a:fillRect/>
              </a:stretch>
            </p:blipFill>
            <p:spPr>
              <a:xfrm>
                <a:off x="2600325" y="1767816"/>
                <a:ext cx="219475" cy="207282"/>
              </a:xfrm>
              <a:prstGeom prst="rect">
                <a:avLst/>
              </a:prstGeom>
              <a:effectLst>
                <a:glow rad="127000">
                  <a:schemeClr val="tx1">
                    <a:lumMod val="85000"/>
                    <a:lumOff val="15000"/>
                  </a:schemeClr>
                </a:glow>
              </a:effectLst>
            </p:spPr>
          </p:pic>
          <p:pic>
            <p:nvPicPr>
              <p:cNvPr id="186" name="Picture 185"/>
              <p:cNvPicPr>
                <a:picLocks noChangeAspect="1"/>
              </p:cNvPicPr>
              <p:nvPr/>
            </p:nvPicPr>
            <p:blipFill>
              <a:blip r:embed="rId10"/>
              <a:stretch>
                <a:fillRect/>
              </a:stretch>
            </p:blipFill>
            <p:spPr>
              <a:xfrm>
                <a:off x="2769339" y="1724197"/>
                <a:ext cx="219475" cy="207282"/>
              </a:xfrm>
              <a:prstGeom prst="rect">
                <a:avLst/>
              </a:prstGeom>
              <a:effectLst>
                <a:glow rad="127000">
                  <a:schemeClr val="tx1">
                    <a:lumMod val="85000"/>
                    <a:lumOff val="15000"/>
                  </a:schemeClr>
                </a:glow>
              </a:effectLst>
            </p:spPr>
          </p:pic>
          <p:pic>
            <p:nvPicPr>
              <p:cNvPr id="187" name="Picture 186"/>
              <p:cNvPicPr>
                <a:picLocks noChangeAspect="1"/>
              </p:cNvPicPr>
              <p:nvPr/>
            </p:nvPicPr>
            <p:blipFill>
              <a:blip r:embed="rId10"/>
              <a:stretch>
                <a:fillRect/>
              </a:stretch>
            </p:blipFill>
            <p:spPr>
              <a:xfrm>
                <a:off x="2787185" y="1564410"/>
                <a:ext cx="219475" cy="207282"/>
              </a:xfrm>
              <a:prstGeom prst="rect">
                <a:avLst/>
              </a:prstGeom>
              <a:effectLst>
                <a:glow rad="127000">
                  <a:schemeClr val="tx1">
                    <a:lumMod val="85000"/>
                    <a:lumOff val="15000"/>
                  </a:schemeClr>
                </a:glow>
              </a:effectLst>
            </p:spPr>
          </p:pic>
        </p:grpSp>
        <p:grpSp>
          <p:nvGrpSpPr>
            <p:cNvPr id="21" name="Group 20"/>
            <p:cNvGrpSpPr/>
            <p:nvPr/>
          </p:nvGrpSpPr>
          <p:grpSpPr>
            <a:xfrm>
              <a:off x="4085705" y="1470577"/>
              <a:ext cx="792455" cy="583349"/>
              <a:chOff x="168057" y="130275"/>
              <a:chExt cx="792455" cy="583349"/>
            </a:xfrm>
          </p:grpSpPr>
          <p:sp>
            <p:nvSpPr>
              <p:cNvPr id="144" name="Oval 143"/>
              <p:cNvSpPr/>
              <p:nvPr/>
            </p:nvSpPr>
            <p:spPr>
              <a:xfrm>
                <a:off x="168057" y="347117"/>
                <a:ext cx="126000" cy="126000"/>
              </a:xfrm>
              <a:prstGeom prst="ellipse">
                <a:avLst/>
              </a:prstGeom>
              <a:gradFill>
                <a:gsLst>
                  <a:gs pos="0">
                    <a:sysClr val="window" lastClr="FFFFFF">
                      <a:lumMod val="95000"/>
                    </a:sysClr>
                  </a:gs>
                  <a:gs pos="100000">
                    <a:sysClr val="window" lastClr="FFFFFF">
                      <a:lumMod val="50000"/>
                    </a:sysClr>
                  </a:gs>
                  <a:gs pos="100000">
                    <a:sysClr val="windowText" lastClr="000000">
                      <a:lumMod val="65000"/>
                      <a:lumOff val="35000"/>
                    </a:sysClr>
                  </a:gs>
                </a:gsLst>
                <a:lin ang="5400000" scaled="0"/>
              </a:gradFill>
              <a:ln w="25400" cap="flat" cmpd="sng" algn="ctr">
                <a:noFill/>
                <a:prstDash val="solid"/>
              </a:ln>
              <a:effectLst>
                <a:glow rad="127000">
                  <a:schemeClr val="tx1">
                    <a:lumMod val="85000"/>
                    <a:lumOff val="15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45" name="Picture 144"/>
              <p:cNvPicPr>
                <a:picLocks noChangeAspect="1"/>
              </p:cNvPicPr>
              <p:nvPr/>
            </p:nvPicPr>
            <p:blipFill>
              <a:blip r:embed="rId5"/>
              <a:stretch>
                <a:fillRect/>
              </a:stretch>
            </p:blipFill>
            <p:spPr>
              <a:xfrm>
                <a:off x="180000" y="180000"/>
                <a:ext cx="128027" cy="128027"/>
              </a:xfrm>
              <a:prstGeom prst="rect">
                <a:avLst/>
              </a:prstGeom>
              <a:effectLst>
                <a:glow rad="127000">
                  <a:schemeClr val="tx1">
                    <a:lumMod val="85000"/>
                    <a:lumOff val="15000"/>
                  </a:schemeClr>
                </a:glow>
              </a:effectLst>
            </p:spPr>
          </p:pic>
          <p:pic>
            <p:nvPicPr>
              <p:cNvPr id="146" name="Picture 145"/>
              <p:cNvPicPr>
                <a:picLocks noChangeAspect="1"/>
              </p:cNvPicPr>
              <p:nvPr/>
            </p:nvPicPr>
            <p:blipFill>
              <a:blip r:embed="rId5"/>
              <a:stretch>
                <a:fillRect/>
              </a:stretch>
            </p:blipFill>
            <p:spPr>
              <a:xfrm>
                <a:off x="233923" y="280824"/>
                <a:ext cx="128027" cy="128027"/>
              </a:xfrm>
              <a:prstGeom prst="rect">
                <a:avLst/>
              </a:prstGeom>
              <a:effectLst>
                <a:glow rad="127000">
                  <a:schemeClr val="tx1">
                    <a:lumMod val="85000"/>
                    <a:lumOff val="15000"/>
                  </a:schemeClr>
                </a:glow>
              </a:effectLst>
            </p:spPr>
          </p:pic>
          <p:pic>
            <p:nvPicPr>
              <p:cNvPr id="147" name="Picture 146"/>
              <p:cNvPicPr>
                <a:picLocks noChangeAspect="1"/>
              </p:cNvPicPr>
              <p:nvPr/>
            </p:nvPicPr>
            <p:blipFill>
              <a:blip r:embed="rId5"/>
              <a:stretch>
                <a:fillRect/>
              </a:stretch>
            </p:blipFill>
            <p:spPr>
              <a:xfrm>
                <a:off x="294057" y="358225"/>
                <a:ext cx="128027" cy="128027"/>
              </a:xfrm>
              <a:prstGeom prst="rect">
                <a:avLst/>
              </a:prstGeom>
              <a:effectLst>
                <a:glow rad="127000">
                  <a:schemeClr val="tx1">
                    <a:lumMod val="85000"/>
                    <a:lumOff val="15000"/>
                  </a:schemeClr>
                </a:glow>
              </a:effectLst>
            </p:spPr>
          </p:pic>
          <p:pic>
            <p:nvPicPr>
              <p:cNvPr id="148" name="Picture 147"/>
              <p:cNvPicPr>
                <a:picLocks noChangeAspect="1"/>
              </p:cNvPicPr>
              <p:nvPr/>
            </p:nvPicPr>
            <p:blipFill>
              <a:blip r:embed="rId5"/>
              <a:stretch>
                <a:fillRect/>
              </a:stretch>
            </p:blipFill>
            <p:spPr>
              <a:xfrm>
                <a:off x="361950" y="365041"/>
                <a:ext cx="128027" cy="128027"/>
              </a:xfrm>
              <a:prstGeom prst="rect">
                <a:avLst/>
              </a:prstGeom>
              <a:effectLst>
                <a:glow rad="127000">
                  <a:schemeClr val="tx1">
                    <a:lumMod val="85000"/>
                    <a:lumOff val="15000"/>
                  </a:schemeClr>
                </a:glow>
              </a:effectLst>
            </p:spPr>
          </p:pic>
          <p:pic>
            <p:nvPicPr>
              <p:cNvPr id="149" name="Picture 148"/>
              <p:cNvPicPr>
                <a:picLocks noChangeAspect="1"/>
              </p:cNvPicPr>
              <p:nvPr/>
            </p:nvPicPr>
            <p:blipFill>
              <a:blip r:embed="rId5"/>
              <a:stretch>
                <a:fillRect/>
              </a:stretch>
            </p:blipFill>
            <p:spPr>
              <a:xfrm>
                <a:off x="286437" y="479227"/>
                <a:ext cx="128027" cy="128027"/>
              </a:xfrm>
              <a:prstGeom prst="rect">
                <a:avLst/>
              </a:prstGeom>
              <a:effectLst>
                <a:glow rad="127000">
                  <a:schemeClr val="tx1">
                    <a:lumMod val="85000"/>
                    <a:lumOff val="15000"/>
                  </a:schemeClr>
                </a:glow>
              </a:effectLst>
            </p:spPr>
          </p:pic>
          <p:pic>
            <p:nvPicPr>
              <p:cNvPr id="150" name="Picture 149"/>
              <p:cNvPicPr>
                <a:picLocks noChangeAspect="1"/>
              </p:cNvPicPr>
              <p:nvPr/>
            </p:nvPicPr>
            <p:blipFill>
              <a:blip r:embed="rId5"/>
              <a:stretch>
                <a:fillRect/>
              </a:stretch>
            </p:blipFill>
            <p:spPr>
              <a:xfrm>
                <a:off x="378460" y="503229"/>
                <a:ext cx="128027" cy="128027"/>
              </a:xfrm>
              <a:prstGeom prst="rect">
                <a:avLst/>
              </a:prstGeom>
              <a:effectLst>
                <a:glow rad="127000">
                  <a:schemeClr val="tx1">
                    <a:lumMod val="85000"/>
                    <a:lumOff val="15000"/>
                  </a:schemeClr>
                </a:glow>
              </a:effectLst>
            </p:spPr>
          </p:pic>
          <p:pic>
            <p:nvPicPr>
              <p:cNvPr id="151" name="Picture 150"/>
              <p:cNvPicPr>
                <a:picLocks noChangeAspect="1"/>
              </p:cNvPicPr>
              <p:nvPr/>
            </p:nvPicPr>
            <p:blipFill>
              <a:blip r:embed="rId5"/>
              <a:stretch>
                <a:fillRect/>
              </a:stretch>
            </p:blipFill>
            <p:spPr>
              <a:xfrm>
                <a:off x="542925" y="517200"/>
                <a:ext cx="128027" cy="128027"/>
              </a:xfrm>
              <a:prstGeom prst="rect">
                <a:avLst/>
              </a:prstGeom>
              <a:effectLst>
                <a:glow rad="127000">
                  <a:schemeClr val="tx1">
                    <a:lumMod val="85000"/>
                    <a:lumOff val="15000"/>
                  </a:schemeClr>
                </a:glow>
              </a:effectLst>
            </p:spPr>
          </p:pic>
          <p:pic>
            <p:nvPicPr>
              <p:cNvPr id="152" name="Picture 151"/>
              <p:cNvPicPr>
                <a:picLocks noChangeAspect="1"/>
              </p:cNvPicPr>
              <p:nvPr/>
            </p:nvPicPr>
            <p:blipFill>
              <a:blip r:embed="rId5"/>
              <a:stretch>
                <a:fillRect/>
              </a:stretch>
            </p:blipFill>
            <p:spPr>
              <a:xfrm>
                <a:off x="489977" y="554333"/>
                <a:ext cx="128027" cy="128027"/>
              </a:xfrm>
              <a:prstGeom prst="rect">
                <a:avLst/>
              </a:prstGeom>
              <a:effectLst>
                <a:glow rad="127000">
                  <a:schemeClr val="tx1">
                    <a:lumMod val="85000"/>
                    <a:lumOff val="15000"/>
                  </a:schemeClr>
                </a:glow>
              </a:effectLst>
            </p:spPr>
          </p:pic>
          <p:pic>
            <p:nvPicPr>
              <p:cNvPr id="153" name="Picture 152"/>
              <p:cNvPicPr>
                <a:picLocks noChangeAspect="1"/>
              </p:cNvPicPr>
              <p:nvPr/>
            </p:nvPicPr>
            <p:blipFill>
              <a:blip r:embed="rId5"/>
              <a:stretch>
                <a:fillRect/>
              </a:stretch>
            </p:blipFill>
            <p:spPr>
              <a:xfrm>
                <a:off x="640281" y="574677"/>
                <a:ext cx="128027" cy="128027"/>
              </a:xfrm>
              <a:prstGeom prst="rect">
                <a:avLst/>
              </a:prstGeom>
              <a:effectLst>
                <a:glow rad="127000">
                  <a:schemeClr val="tx1">
                    <a:lumMod val="85000"/>
                    <a:lumOff val="15000"/>
                  </a:schemeClr>
                </a:glow>
              </a:effectLst>
            </p:spPr>
          </p:pic>
          <p:pic>
            <p:nvPicPr>
              <p:cNvPr id="154" name="Picture 153"/>
              <p:cNvPicPr>
                <a:picLocks noChangeAspect="1"/>
              </p:cNvPicPr>
              <p:nvPr/>
            </p:nvPicPr>
            <p:blipFill>
              <a:blip r:embed="rId5"/>
              <a:stretch>
                <a:fillRect/>
              </a:stretch>
            </p:blipFill>
            <p:spPr>
              <a:xfrm>
                <a:off x="667777" y="479326"/>
                <a:ext cx="128027" cy="128027"/>
              </a:xfrm>
              <a:prstGeom prst="rect">
                <a:avLst/>
              </a:prstGeom>
              <a:effectLst>
                <a:glow rad="127000">
                  <a:schemeClr val="tx1">
                    <a:lumMod val="85000"/>
                    <a:lumOff val="15000"/>
                  </a:schemeClr>
                </a:glow>
              </a:effectLst>
            </p:spPr>
          </p:pic>
          <p:pic>
            <p:nvPicPr>
              <p:cNvPr id="155" name="Picture 154"/>
              <p:cNvPicPr>
                <a:picLocks noChangeAspect="1"/>
              </p:cNvPicPr>
              <p:nvPr/>
            </p:nvPicPr>
            <p:blipFill>
              <a:blip r:embed="rId5"/>
              <a:stretch>
                <a:fillRect/>
              </a:stretch>
            </p:blipFill>
            <p:spPr>
              <a:xfrm>
                <a:off x="763863" y="517279"/>
                <a:ext cx="128027" cy="128027"/>
              </a:xfrm>
              <a:prstGeom prst="rect">
                <a:avLst/>
              </a:prstGeom>
              <a:effectLst>
                <a:glow rad="127000">
                  <a:schemeClr val="tx1">
                    <a:lumMod val="85000"/>
                    <a:lumOff val="15000"/>
                  </a:schemeClr>
                </a:glow>
              </a:effectLst>
            </p:spPr>
          </p:pic>
          <p:pic>
            <p:nvPicPr>
              <p:cNvPr id="156" name="Picture 155"/>
              <p:cNvPicPr>
                <a:picLocks noChangeAspect="1"/>
              </p:cNvPicPr>
              <p:nvPr/>
            </p:nvPicPr>
            <p:blipFill>
              <a:blip r:embed="rId5"/>
              <a:stretch>
                <a:fillRect/>
              </a:stretch>
            </p:blipFill>
            <p:spPr>
              <a:xfrm>
                <a:off x="832485" y="585597"/>
                <a:ext cx="128027" cy="128027"/>
              </a:xfrm>
              <a:prstGeom prst="rect">
                <a:avLst/>
              </a:prstGeom>
              <a:effectLst>
                <a:glow rad="127000">
                  <a:schemeClr val="tx1">
                    <a:lumMod val="85000"/>
                    <a:lumOff val="15000"/>
                  </a:schemeClr>
                </a:glow>
              </a:effectLst>
            </p:spPr>
          </p:pic>
          <p:pic>
            <p:nvPicPr>
              <p:cNvPr id="157" name="Picture 156"/>
              <p:cNvPicPr>
                <a:picLocks noChangeAspect="1"/>
              </p:cNvPicPr>
              <p:nvPr/>
            </p:nvPicPr>
            <p:blipFill>
              <a:blip r:embed="rId5"/>
              <a:stretch>
                <a:fillRect/>
              </a:stretch>
            </p:blipFill>
            <p:spPr>
              <a:xfrm>
                <a:off x="233923" y="130275"/>
                <a:ext cx="128027" cy="128027"/>
              </a:xfrm>
              <a:prstGeom prst="rect">
                <a:avLst/>
              </a:prstGeom>
              <a:effectLst>
                <a:glow rad="127000">
                  <a:schemeClr val="tx1">
                    <a:lumMod val="85000"/>
                    <a:lumOff val="15000"/>
                  </a:schemeClr>
                </a:glow>
              </a:effectLst>
            </p:spPr>
          </p:pic>
        </p:grpSp>
        <p:grpSp>
          <p:nvGrpSpPr>
            <p:cNvPr id="22" name="Group 21"/>
            <p:cNvGrpSpPr/>
            <p:nvPr/>
          </p:nvGrpSpPr>
          <p:grpSpPr>
            <a:xfrm>
              <a:off x="3887930" y="1897423"/>
              <a:ext cx="818372" cy="434470"/>
              <a:chOff x="3887930" y="1897423"/>
              <a:chExt cx="818372" cy="434470"/>
            </a:xfrm>
          </p:grpSpPr>
          <p:pic>
            <p:nvPicPr>
              <p:cNvPr id="130" name="Picture 129"/>
              <p:cNvPicPr>
                <a:picLocks noChangeAspect="1"/>
              </p:cNvPicPr>
              <p:nvPr/>
            </p:nvPicPr>
            <p:blipFill>
              <a:blip r:embed="rId5"/>
              <a:stretch>
                <a:fillRect/>
              </a:stretch>
            </p:blipFill>
            <p:spPr>
              <a:xfrm>
                <a:off x="3887930" y="2097830"/>
                <a:ext cx="128027" cy="128027"/>
              </a:xfrm>
              <a:prstGeom prst="rect">
                <a:avLst/>
              </a:prstGeom>
              <a:effectLst>
                <a:glow rad="127000">
                  <a:schemeClr val="tx1">
                    <a:lumMod val="85000"/>
                    <a:lumOff val="15000"/>
                  </a:schemeClr>
                </a:glow>
              </a:effectLst>
            </p:spPr>
          </p:pic>
          <p:pic>
            <p:nvPicPr>
              <p:cNvPr id="131" name="Picture 130"/>
              <p:cNvPicPr>
                <a:picLocks noChangeAspect="1"/>
              </p:cNvPicPr>
              <p:nvPr/>
            </p:nvPicPr>
            <p:blipFill>
              <a:blip r:embed="rId5"/>
              <a:stretch>
                <a:fillRect/>
              </a:stretch>
            </p:blipFill>
            <p:spPr>
              <a:xfrm>
                <a:off x="4578275" y="2203866"/>
                <a:ext cx="128027" cy="128027"/>
              </a:xfrm>
              <a:prstGeom prst="rect">
                <a:avLst/>
              </a:prstGeom>
              <a:effectLst>
                <a:glow rad="127000">
                  <a:schemeClr val="tx1">
                    <a:lumMod val="85000"/>
                    <a:lumOff val="15000"/>
                  </a:schemeClr>
                </a:glow>
              </a:effectLst>
            </p:spPr>
          </p:pic>
          <p:pic>
            <p:nvPicPr>
              <p:cNvPr id="132" name="Picture 131"/>
              <p:cNvPicPr>
                <a:picLocks noChangeAspect="1"/>
              </p:cNvPicPr>
              <p:nvPr/>
            </p:nvPicPr>
            <p:blipFill>
              <a:blip r:embed="rId5"/>
              <a:stretch>
                <a:fillRect/>
              </a:stretch>
            </p:blipFill>
            <p:spPr>
              <a:xfrm>
                <a:off x="4553484" y="2106041"/>
                <a:ext cx="128027" cy="128027"/>
              </a:xfrm>
              <a:prstGeom prst="rect">
                <a:avLst/>
              </a:prstGeom>
              <a:effectLst>
                <a:glow rad="127000">
                  <a:schemeClr val="tx1">
                    <a:lumMod val="85000"/>
                    <a:lumOff val="15000"/>
                  </a:schemeClr>
                </a:glow>
              </a:effectLst>
            </p:spPr>
          </p:pic>
          <p:pic>
            <p:nvPicPr>
              <p:cNvPr id="133" name="Picture 132"/>
              <p:cNvPicPr>
                <a:picLocks noChangeAspect="1"/>
              </p:cNvPicPr>
              <p:nvPr/>
            </p:nvPicPr>
            <p:blipFill>
              <a:blip r:embed="rId5"/>
              <a:stretch>
                <a:fillRect/>
              </a:stretch>
            </p:blipFill>
            <p:spPr>
              <a:xfrm>
                <a:off x="4204578" y="1989270"/>
                <a:ext cx="128027" cy="128027"/>
              </a:xfrm>
              <a:prstGeom prst="rect">
                <a:avLst/>
              </a:prstGeom>
              <a:effectLst>
                <a:glow rad="127000">
                  <a:schemeClr val="tx1">
                    <a:lumMod val="85000"/>
                    <a:lumOff val="15000"/>
                  </a:schemeClr>
                </a:glow>
              </a:effectLst>
            </p:spPr>
          </p:pic>
          <p:pic>
            <p:nvPicPr>
              <p:cNvPr id="134" name="Picture 133"/>
              <p:cNvPicPr>
                <a:picLocks noChangeAspect="1"/>
              </p:cNvPicPr>
              <p:nvPr/>
            </p:nvPicPr>
            <p:blipFill>
              <a:blip r:embed="rId5"/>
              <a:stretch>
                <a:fillRect/>
              </a:stretch>
            </p:blipFill>
            <p:spPr>
              <a:xfrm>
                <a:off x="3941872" y="2149931"/>
                <a:ext cx="128027" cy="128027"/>
              </a:xfrm>
              <a:prstGeom prst="rect">
                <a:avLst/>
              </a:prstGeom>
              <a:effectLst>
                <a:glow rad="127000">
                  <a:schemeClr val="tx1">
                    <a:lumMod val="85000"/>
                    <a:lumOff val="15000"/>
                  </a:schemeClr>
                </a:glow>
              </a:effectLst>
            </p:spPr>
          </p:pic>
          <p:pic>
            <p:nvPicPr>
              <p:cNvPr id="135" name="Picture 134"/>
              <p:cNvPicPr>
                <a:picLocks noChangeAspect="1"/>
              </p:cNvPicPr>
              <p:nvPr/>
            </p:nvPicPr>
            <p:blipFill>
              <a:blip r:embed="rId5"/>
              <a:stretch>
                <a:fillRect/>
              </a:stretch>
            </p:blipFill>
            <p:spPr>
              <a:xfrm>
                <a:off x="4228215" y="2121338"/>
                <a:ext cx="128027" cy="128027"/>
              </a:xfrm>
              <a:prstGeom prst="rect">
                <a:avLst/>
              </a:prstGeom>
              <a:effectLst>
                <a:glow rad="127000">
                  <a:schemeClr val="tx1">
                    <a:lumMod val="85000"/>
                    <a:lumOff val="15000"/>
                  </a:schemeClr>
                </a:glow>
              </a:effectLst>
            </p:spPr>
          </p:pic>
          <p:pic>
            <p:nvPicPr>
              <p:cNvPr id="136" name="Picture 135"/>
              <p:cNvPicPr>
                <a:picLocks noChangeAspect="1"/>
              </p:cNvPicPr>
              <p:nvPr/>
            </p:nvPicPr>
            <p:blipFill>
              <a:blip r:embed="rId5"/>
              <a:stretch>
                <a:fillRect/>
              </a:stretch>
            </p:blipFill>
            <p:spPr>
              <a:xfrm>
                <a:off x="4392589" y="2177659"/>
                <a:ext cx="128027" cy="128027"/>
              </a:xfrm>
              <a:prstGeom prst="rect">
                <a:avLst/>
              </a:prstGeom>
              <a:effectLst>
                <a:glow rad="127000">
                  <a:schemeClr val="tx1">
                    <a:lumMod val="85000"/>
                    <a:lumOff val="15000"/>
                  </a:schemeClr>
                </a:glow>
              </a:effectLst>
            </p:spPr>
          </p:pic>
          <p:pic>
            <p:nvPicPr>
              <p:cNvPr id="137" name="Picture 136"/>
              <p:cNvPicPr>
                <a:picLocks noChangeAspect="1"/>
              </p:cNvPicPr>
              <p:nvPr/>
            </p:nvPicPr>
            <p:blipFill>
              <a:blip r:embed="rId5"/>
              <a:stretch>
                <a:fillRect/>
              </a:stretch>
            </p:blipFill>
            <p:spPr>
              <a:xfrm>
                <a:off x="4443535" y="2056296"/>
                <a:ext cx="128027" cy="128027"/>
              </a:xfrm>
              <a:prstGeom prst="rect">
                <a:avLst/>
              </a:prstGeom>
              <a:effectLst>
                <a:glow rad="127000">
                  <a:schemeClr val="tx1">
                    <a:lumMod val="85000"/>
                    <a:lumOff val="15000"/>
                  </a:schemeClr>
                </a:glow>
              </a:effectLst>
            </p:spPr>
          </p:pic>
          <p:pic>
            <p:nvPicPr>
              <p:cNvPr id="138" name="Picture 137"/>
              <p:cNvPicPr>
                <a:picLocks noChangeAspect="1"/>
              </p:cNvPicPr>
              <p:nvPr/>
            </p:nvPicPr>
            <p:blipFill>
              <a:blip r:embed="rId5"/>
              <a:stretch>
                <a:fillRect/>
              </a:stretch>
            </p:blipFill>
            <p:spPr>
              <a:xfrm>
                <a:off x="4339732" y="2074342"/>
                <a:ext cx="128027" cy="128027"/>
              </a:xfrm>
              <a:prstGeom prst="rect">
                <a:avLst/>
              </a:prstGeom>
              <a:effectLst>
                <a:glow rad="127000">
                  <a:schemeClr val="tx1">
                    <a:lumMod val="85000"/>
                    <a:lumOff val="15000"/>
                  </a:schemeClr>
                </a:glow>
              </a:effectLst>
            </p:spPr>
          </p:pic>
          <p:pic>
            <p:nvPicPr>
              <p:cNvPr id="139" name="Picture 138"/>
              <p:cNvPicPr>
                <a:picLocks noChangeAspect="1"/>
              </p:cNvPicPr>
              <p:nvPr/>
            </p:nvPicPr>
            <p:blipFill>
              <a:blip r:embed="rId5"/>
              <a:stretch>
                <a:fillRect/>
              </a:stretch>
            </p:blipFill>
            <p:spPr>
              <a:xfrm>
                <a:off x="4264562" y="2037938"/>
                <a:ext cx="128027" cy="128027"/>
              </a:xfrm>
              <a:prstGeom prst="rect">
                <a:avLst/>
              </a:prstGeom>
              <a:effectLst>
                <a:glow rad="127000">
                  <a:schemeClr val="tx1">
                    <a:lumMod val="85000"/>
                    <a:lumOff val="15000"/>
                  </a:schemeClr>
                </a:glow>
              </a:effectLst>
            </p:spPr>
          </p:pic>
          <p:pic>
            <p:nvPicPr>
              <p:cNvPr id="140" name="Picture 139"/>
              <p:cNvPicPr>
                <a:picLocks noChangeAspect="1"/>
              </p:cNvPicPr>
              <p:nvPr/>
            </p:nvPicPr>
            <p:blipFill>
              <a:blip r:embed="rId5"/>
              <a:stretch>
                <a:fillRect/>
              </a:stretch>
            </p:blipFill>
            <p:spPr>
              <a:xfrm>
                <a:off x="4029653" y="2069827"/>
                <a:ext cx="128027" cy="128027"/>
              </a:xfrm>
              <a:prstGeom prst="rect">
                <a:avLst/>
              </a:prstGeom>
              <a:effectLst>
                <a:glow rad="127000">
                  <a:schemeClr val="tx1">
                    <a:lumMod val="85000"/>
                    <a:lumOff val="15000"/>
                  </a:schemeClr>
                </a:glow>
              </a:effectLst>
            </p:spPr>
          </p:pic>
          <p:pic>
            <p:nvPicPr>
              <p:cNvPr id="141" name="Picture 140"/>
              <p:cNvPicPr>
                <a:picLocks noChangeAspect="1"/>
              </p:cNvPicPr>
              <p:nvPr/>
            </p:nvPicPr>
            <p:blipFill>
              <a:blip r:embed="rId5"/>
              <a:stretch>
                <a:fillRect/>
              </a:stretch>
            </p:blipFill>
            <p:spPr>
              <a:xfrm>
                <a:off x="4156086" y="2022692"/>
                <a:ext cx="128027" cy="128027"/>
              </a:xfrm>
              <a:prstGeom prst="rect">
                <a:avLst/>
              </a:prstGeom>
              <a:effectLst>
                <a:glow rad="127000">
                  <a:schemeClr val="tx1">
                    <a:lumMod val="85000"/>
                    <a:lumOff val="15000"/>
                  </a:schemeClr>
                </a:glow>
              </a:effectLst>
            </p:spPr>
          </p:pic>
          <p:pic>
            <p:nvPicPr>
              <p:cNvPr id="142" name="Picture 141"/>
              <p:cNvPicPr>
                <a:picLocks noChangeAspect="1"/>
              </p:cNvPicPr>
              <p:nvPr/>
            </p:nvPicPr>
            <p:blipFill>
              <a:blip r:embed="rId5"/>
              <a:stretch>
                <a:fillRect/>
              </a:stretch>
            </p:blipFill>
            <p:spPr>
              <a:xfrm>
                <a:off x="3997836" y="1897423"/>
                <a:ext cx="128027" cy="128027"/>
              </a:xfrm>
              <a:prstGeom prst="rect">
                <a:avLst/>
              </a:prstGeom>
              <a:effectLst>
                <a:glow rad="127000">
                  <a:schemeClr val="tx1">
                    <a:lumMod val="85000"/>
                    <a:lumOff val="15000"/>
                  </a:schemeClr>
                </a:glow>
              </a:effectLst>
            </p:spPr>
          </p:pic>
          <p:pic>
            <p:nvPicPr>
              <p:cNvPr id="143" name="Picture 142"/>
              <p:cNvPicPr>
                <a:picLocks noChangeAspect="1"/>
              </p:cNvPicPr>
              <p:nvPr/>
            </p:nvPicPr>
            <p:blipFill>
              <a:blip r:embed="rId5"/>
              <a:stretch>
                <a:fillRect/>
              </a:stretch>
            </p:blipFill>
            <p:spPr>
              <a:xfrm>
                <a:off x="4075421" y="1971560"/>
                <a:ext cx="128027" cy="128027"/>
              </a:xfrm>
              <a:prstGeom prst="rect">
                <a:avLst/>
              </a:prstGeom>
              <a:effectLst>
                <a:glow rad="127000">
                  <a:schemeClr val="tx1">
                    <a:lumMod val="85000"/>
                    <a:lumOff val="15000"/>
                  </a:schemeClr>
                </a:glow>
              </a:effectLst>
            </p:spPr>
          </p:pic>
        </p:grpSp>
        <p:pic>
          <p:nvPicPr>
            <p:cNvPr id="23" name="Picture 22"/>
            <p:cNvPicPr>
              <a:picLocks noChangeAspect="1"/>
            </p:cNvPicPr>
            <p:nvPr/>
          </p:nvPicPr>
          <p:blipFill>
            <a:blip r:embed="rId7"/>
            <a:stretch>
              <a:fillRect/>
            </a:stretch>
          </p:blipFill>
          <p:spPr>
            <a:xfrm>
              <a:off x="3478093" y="1873762"/>
              <a:ext cx="213378" cy="213378"/>
            </a:xfrm>
            <a:prstGeom prst="rect">
              <a:avLst/>
            </a:prstGeom>
            <a:effectLst>
              <a:glow rad="127000">
                <a:schemeClr val="tx1">
                  <a:lumMod val="85000"/>
                  <a:lumOff val="15000"/>
                </a:schemeClr>
              </a:glow>
            </a:effectLst>
          </p:spPr>
        </p:pic>
        <p:pic>
          <p:nvPicPr>
            <p:cNvPr id="24" name="Picture 23"/>
            <p:cNvPicPr>
              <a:picLocks noChangeAspect="1"/>
            </p:cNvPicPr>
            <p:nvPr/>
          </p:nvPicPr>
          <p:blipFill>
            <a:blip r:embed="rId7"/>
            <a:stretch>
              <a:fillRect/>
            </a:stretch>
          </p:blipFill>
          <p:spPr>
            <a:xfrm>
              <a:off x="2753125" y="1223081"/>
              <a:ext cx="213378" cy="213378"/>
            </a:xfrm>
            <a:prstGeom prst="rect">
              <a:avLst/>
            </a:prstGeom>
            <a:effectLst>
              <a:glow rad="127000">
                <a:schemeClr val="tx1">
                  <a:lumMod val="85000"/>
                  <a:lumOff val="15000"/>
                </a:schemeClr>
              </a:glow>
            </a:effectLst>
          </p:spPr>
        </p:pic>
        <p:pic>
          <p:nvPicPr>
            <p:cNvPr id="25" name="Picture 24"/>
            <p:cNvPicPr>
              <a:picLocks noChangeAspect="1"/>
            </p:cNvPicPr>
            <p:nvPr/>
          </p:nvPicPr>
          <p:blipFill>
            <a:blip r:embed="rId7"/>
            <a:stretch>
              <a:fillRect/>
            </a:stretch>
          </p:blipFill>
          <p:spPr>
            <a:xfrm>
              <a:off x="5160900" y="1385151"/>
              <a:ext cx="213378" cy="213378"/>
            </a:xfrm>
            <a:prstGeom prst="rect">
              <a:avLst/>
            </a:prstGeom>
            <a:effectLst>
              <a:glow rad="127000">
                <a:schemeClr val="tx1">
                  <a:lumMod val="85000"/>
                  <a:lumOff val="15000"/>
                </a:schemeClr>
              </a:glow>
            </a:effectLst>
          </p:spPr>
        </p:pic>
        <p:pic>
          <p:nvPicPr>
            <p:cNvPr id="26" name="Picture 25"/>
            <p:cNvPicPr>
              <a:picLocks noChangeAspect="1"/>
            </p:cNvPicPr>
            <p:nvPr/>
          </p:nvPicPr>
          <p:blipFill>
            <a:blip r:embed="rId7"/>
            <a:stretch>
              <a:fillRect/>
            </a:stretch>
          </p:blipFill>
          <p:spPr>
            <a:xfrm>
              <a:off x="5052603" y="1291183"/>
              <a:ext cx="213378" cy="213378"/>
            </a:xfrm>
            <a:prstGeom prst="rect">
              <a:avLst/>
            </a:prstGeom>
            <a:effectLst>
              <a:glow rad="127000">
                <a:schemeClr val="tx1">
                  <a:lumMod val="85000"/>
                  <a:lumOff val="15000"/>
                </a:schemeClr>
              </a:glow>
            </a:effectLst>
          </p:spPr>
        </p:pic>
        <p:pic>
          <p:nvPicPr>
            <p:cNvPr id="27" name="Picture 26"/>
            <p:cNvPicPr>
              <a:picLocks noChangeAspect="1"/>
            </p:cNvPicPr>
            <p:nvPr/>
          </p:nvPicPr>
          <p:blipFill>
            <a:blip r:embed="rId7"/>
            <a:stretch>
              <a:fillRect/>
            </a:stretch>
          </p:blipFill>
          <p:spPr>
            <a:xfrm>
              <a:off x="4753308" y="1533156"/>
              <a:ext cx="213378" cy="213378"/>
            </a:xfrm>
            <a:prstGeom prst="rect">
              <a:avLst/>
            </a:prstGeom>
            <a:effectLst>
              <a:glow rad="127000">
                <a:schemeClr val="tx1">
                  <a:lumMod val="85000"/>
                  <a:lumOff val="15000"/>
                </a:schemeClr>
              </a:glow>
            </a:effectLst>
          </p:spPr>
        </p:pic>
        <p:pic>
          <p:nvPicPr>
            <p:cNvPr id="28" name="Picture 27"/>
            <p:cNvPicPr>
              <a:picLocks noChangeAspect="1"/>
            </p:cNvPicPr>
            <p:nvPr/>
          </p:nvPicPr>
          <p:blipFill>
            <a:blip r:embed="rId7"/>
            <a:stretch>
              <a:fillRect/>
            </a:stretch>
          </p:blipFill>
          <p:spPr>
            <a:xfrm>
              <a:off x="4947522" y="1355361"/>
              <a:ext cx="213378" cy="213378"/>
            </a:xfrm>
            <a:prstGeom prst="rect">
              <a:avLst/>
            </a:prstGeom>
            <a:effectLst>
              <a:glow rad="127000">
                <a:schemeClr val="tx1">
                  <a:lumMod val="85000"/>
                  <a:lumOff val="15000"/>
                </a:schemeClr>
              </a:glow>
            </a:effectLst>
          </p:spPr>
        </p:pic>
        <p:pic>
          <p:nvPicPr>
            <p:cNvPr id="29" name="Picture 28"/>
            <p:cNvPicPr>
              <a:picLocks noChangeAspect="1"/>
            </p:cNvPicPr>
            <p:nvPr/>
          </p:nvPicPr>
          <p:blipFill>
            <a:blip r:embed="rId7"/>
            <a:stretch>
              <a:fillRect/>
            </a:stretch>
          </p:blipFill>
          <p:spPr>
            <a:xfrm>
              <a:off x="4809538" y="1366619"/>
              <a:ext cx="213378" cy="213378"/>
            </a:xfrm>
            <a:prstGeom prst="rect">
              <a:avLst/>
            </a:prstGeom>
            <a:effectLst>
              <a:glow rad="127000">
                <a:schemeClr val="tx1">
                  <a:lumMod val="85000"/>
                  <a:lumOff val="15000"/>
                </a:schemeClr>
              </a:glow>
            </a:effectLst>
          </p:spPr>
        </p:pic>
        <p:pic>
          <p:nvPicPr>
            <p:cNvPr id="30" name="Picture 29"/>
            <p:cNvPicPr>
              <a:picLocks noChangeAspect="1"/>
            </p:cNvPicPr>
            <p:nvPr/>
          </p:nvPicPr>
          <p:blipFill>
            <a:blip r:embed="rId7"/>
            <a:stretch>
              <a:fillRect/>
            </a:stretch>
          </p:blipFill>
          <p:spPr>
            <a:xfrm>
              <a:off x="4663010" y="1314498"/>
              <a:ext cx="213378" cy="213378"/>
            </a:xfrm>
            <a:prstGeom prst="rect">
              <a:avLst/>
            </a:prstGeom>
            <a:effectLst>
              <a:glow rad="127000">
                <a:schemeClr val="tx1">
                  <a:lumMod val="85000"/>
                  <a:lumOff val="15000"/>
                </a:schemeClr>
              </a:glow>
            </a:effectLst>
          </p:spPr>
        </p:pic>
        <p:pic>
          <p:nvPicPr>
            <p:cNvPr id="31" name="Picture 30"/>
            <p:cNvPicPr>
              <a:picLocks noChangeAspect="1"/>
            </p:cNvPicPr>
            <p:nvPr/>
          </p:nvPicPr>
          <p:blipFill>
            <a:blip r:embed="rId7"/>
            <a:stretch>
              <a:fillRect/>
            </a:stretch>
          </p:blipFill>
          <p:spPr>
            <a:xfrm>
              <a:off x="4512382" y="1358243"/>
              <a:ext cx="213378" cy="213378"/>
            </a:xfrm>
            <a:prstGeom prst="rect">
              <a:avLst/>
            </a:prstGeom>
            <a:effectLst>
              <a:glow rad="127000">
                <a:schemeClr val="tx1">
                  <a:lumMod val="85000"/>
                  <a:lumOff val="15000"/>
                </a:schemeClr>
              </a:glow>
            </a:effectLst>
          </p:spPr>
        </p:pic>
        <p:pic>
          <p:nvPicPr>
            <p:cNvPr id="32" name="Picture 31"/>
            <p:cNvPicPr>
              <a:picLocks noChangeAspect="1"/>
            </p:cNvPicPr>
            <p:nvPr/>
          </p:nvPicPr>
          <p:blipFill>
            <a:blip r:embed="rId7"/>
            <a:stretch>
              <a:fillRect/>
            </a:stretch>
          </p:blipFill>
          <p:spPr>
            <a:xfrm>
              <a:off x="4438455" y="1520306"/>
              <a:ext cx="213378" cy="213378"/>
            </a:xfrm>
            <a:prstGeom prst="rect">
              <a:avLst/>
            </a:prstGeom>
            <a:effectLst>
              <a:glow rad="127000">
                <a:schemeClr val="tx1">
                  <a:lumMod val="85000"/>
                  <a:lumOff val="15000"/>
                </a:schemeClr>
              </a:glow>
            </a:effectLst>
          </p:spPr>
        </p:pic>
        <p:pic>
          <p:nvPicPr>
            <p:cNvPr id="33" name="Picture 32"/>
            <p:cNvPicPr>
              <a:picLocks noChangeAspect="1"/>
            </p:cNvPicPr>
            <p:nvPr/>
          </p:nvPicPr>
          <p:blipFill>
            <a:blip r:embed="rId7"/>
            <a:stretch>
              <a:fillRect/>
            </a:stretch>
          </p:blipFill>
          <p:spPr>
            <a:xfrm>
              <a:off x="4326710" y="1385267"/>
              <a:ext cx="213378" cy="213378"/>
            </a:xfrm>
            <a:prstGeom prst="rect">
              <a:avLst/>
            </a:prstGeom>
            <a:effectLst>
              <a:glow rad="127000">
                <a:schemeClr val="tx1">
                  <a:lumMod val="85000"/>
                  <a:lumOff val="15000"/>
                </a:schemeClr>
              </a:glow>
            </a:effectLst>
          </p:spPr>
        </p:pic>
        <p:pic>
          <p:nvPicPr>
            <p:cNvPr id="34" name="Picture 33"/>
            <p:cNvPicPr>
              <a:picLocks noChangeAspect="1"/>
            </p:cNvPicPr>
            <p:nvPr/>
          </p:nvPicPr>
          <p:blipFill>
            <a:blip r:embed="rId7"/>
            <a:stretch>
              <a:fillRect/>
            </a:stretch>
          </p:blipFill>
          <p:spPr>
            <a:xfrm>
              <a:off x="4903142" y="1931252"/>
              <a:ext cx="213378" cy="213378"/>
            </a:xfrm>
            <a:prstGeom prst="rect">
              <a:avLst/>
            </a:prstGeom>
            <a:effectLst>
              <a:glow rad="127000">
                <a:schemeClr val="tx1">
                  <a:lumMod val="85000"/>
                  <a:lumOff val="15000"/>
                </a:schemeClr>
              </a:glow>
            </a:effectLst>
          </p:spPr>
        </p:pic>
        <p:pic>
          <p:nvPicPr>
            <p:cNvPr id="35" name="Picture 34"/>
            <p:cNvPicPr>
              <a:picLocks noChangeAspect="1"/>
            </p:cNvPicPr>
            <p:nvPr/>
          </p:nvPicPr>
          <p:blipFill>
            <a:blip r:embed="rId7"/>
            <a:stretch>
              <a:fillRect/>
            </a:stretch>
          </p:blipFill>
          <p:spPr>
            <a:xfrm>
              <a:off x="5116520" y="1636369"/>
              <a:ext cx="213378" cy="213378"/>
            </a:xfrm>
            <a:prstGeom prst="rect">
              <a:avLst/>
            </a:prstGeom>
            <a:effectLst>
              <a:glow rad="127000">
                <a:schemeClr val="tx1">
                  <a:lumMod val="85000"/>
                  <a:lumOff val="15000"/>
                </a:schemeClr>
              </a:glow>
            </a:effectLst>
          </p:spPr>
        </p:pic>
        <p:pic>
          <p:nvPicPr>
            <p:cNvPr id="36" name="Picture 35"/>
            <p:cNvPicPr>
              <a:picLocks noChangeAspect="1"/>
            </p:cNvPicPr>
            <p:nvPr/>
          </p:nvPicPr>
          <p:blipFill>
            <a:blip r:embed="rId7"/>
            <a:stretch>
              <a:fillRect/>
            </a:stretch>
          </p:blipFill>
          <p:spPr>
            <a:xfrm>
              <a:off x="5025480" y="1677851"/>
              <a:ext cx="213378" cy="213378"/>
            </a:xfrm>
            <a:prstGeom prst="rect">
              <a:avLst/>
            </a:prstGeom>
            <a:effectLst>
              <a:glow rad="127000">
                <a:schemeClr val="tx1">
                  <a:lumMod val="85000"/>
                  <a:lumOff val="15000"/>
                </a:schemeClr>
              </a:glow>
            </a:effectLst>
          </p:spPr>
        </p:pic>
        <p:pic>
          <p:nvPicPr>
            <p:cNvPr id="37" name="Picture 36"/>
            <p:cNvPicPr>
              <a:picLocks noChangeAspect="1"/>
            </p:cNvPicPr>
            <p:nvPr/>
          </p:nvPicPr>
          <p:blipFill>
            <a:blip r:embed="rId7"/>
            <a:stretch>
              <a:fillRect/>
            </a:stretch>
          </p:blipFill>
          <p:spPr>
            <a:xfrm>
              <a:off x="5022916" y="1811920"/>
              <a:ext cx="213378" cy="213378"/>
            </a:xfrm>
            <a:prstGeom prst="rect">
              <a:avLst/>
            </a:prstGeom>
            <a:effectLst>
              <a:glow rad="127000">
                <a:schemeClr val="tx1">
                  <a:lumMod val="85000"/>
                  <a:lumOff val="15000"/>
                </a:schemeClr>
              </a:glow>
            </a:effectLst>
          </p:spPr>
        </p:pic>
        <p:pic>
          <p:nvPicPr>
            <p:cNvPr id="38" name="Picture 37"/>
            <p:cNvPicPr>
              <a:picLocks noChangeAspect="1"/>
            </p:cNvPicPr>
            <p:nvPr/>
          </p:nvPicPr>
          <p:blipFill>
            <a:blip r:embed="rId7"/>
            <a:stretch>
              <a:fillRect/>
            </a:stretch>
          </p:blipFill>
          <p:spPr>
            <a:xfrm>
              <a:off x="4884257" y="1754721"/>
              <a:ext cx="213378" cy="213378"/>
            </a:xfrm>
            <a:prstGeom prst="rect">
              <a:avLst/>
            </a:prstGeom>
            <a:effectLst>
              <a:glow rad="127000">
                <a:schemeClr val="tx1">
                  <a:lumMod val="85000"/>
                  <a:lumOff val="15000"/>
                </a:schemeClr>
              </a:glow>
            </a:effectLst>
          </p:spPr>
        </p:pic>
        <p:pic>
          <p:nvPicPr>
            <p:cNvPr id="39" name="Picture 38"/>
            <p:cNvPicPr>
              <a:picLocks noChangeAspect="1"/>
            </p:cNvPicPr>
            <p:nvPr/>
          </p:nvPicPr>
          <p:blipFill>
            <a:blip r:embed="rId7"/>
            <a:stretch>
              <a:fillRect/>
            </a:stretch>
          </p:blipFill>
          <p:spPr>
            <a:xfrm>
              <a:off x="3616497" y="2319852"/>
              <a:ext cx="213378" cy="213378"/>
            </a:xfrm>
            <a:prstGeom prst="rect">
              <a:avLst/>
            </a:prstGeom>
            <a:effectLst>
              <a:glow rad="127000">
                <a:schemeClr val="tx1">
                  <a:lumMod val="85000"/>
                  <a:lumOff val="15000"/>
                </a:schemeClr>
              </a:glow>
            </a:effectLst>
          </p:spPr>
        </p:pic>
        <p:pic>
          <p:nvPicPr>
            <p:cNvPr id="40" name="Picture 39"/>
            <p:cNvPicPr>
              <a:picLocks noChangeAspect="1"/>
            </p:cNvPicPr>
            <p:nvPr/>
          </p:nvPicPr>
          <p:blipFill>
            <a:blip r:embed="rId7"/>
            <a:stretch>
              <a:fillRect/>
            </a:stretch>
          </p:blipFill>
          <p:spPr>
            <a:xfrm>
              <a:off x="3381128" y="2523699"/>
              <a:ext cx="213378" cy="213378"/>
            </a:xfrm>
            <a:prstGeom prst="rect">
              <a:avLst/>
            </a:prstGeom>
            <a:effectLst>
              <a:glow rad="127000">
                <a:schemeClr val="tx1">
                  <a:lumMod val="85000"/>
                  <a:lumOff val="15000"/>
                </a:schemeClr>
              </a:glow>
            </a:effectLst>
          </p:spPr>
        </p:pic>
        <p:pic>
          <p:nvPicPr>
            <p:cNvPr id="41" name="Picture 40"/>
            <p:cNvPicPr>
              <a:picLocks noChangeAspect="1"/>
            </p:cNvPicPr>
            <p:nvPr/>
          </p:nvPicPr>
          <p:blipFill>
            <a:blip r:embed="rId7"/>
            <a:stretch>
              <a:fillRect/>
            </a:stretch>
          </p:blipFill>
          <p:spPr>
            <a:xfrm>
              <a:off x="3451713" y="2367172"/>
              <a:ext cx="213378" cy="213378"/>
            </a:xfrm>
            <a:prstGeom prst="rect">
              <a:avLst/>
            </a:prstGeom>
            <a:effectLst>
              <a:glow rad="127000">
                <a:schemeClr val="tx1">
                  <a:lumMod val="85000"/>
                  <a:lumOff val="15000"/>
                </a:schemeClr>
              </a:glow>
            </a:effectLst>
          </p:spPr>
        </p:pic>
        <p:pic>
          <p:nvPicPr>
            <p:cNvPr id="42" name="Picture 41"/>
            <p:cNvPicPr>
              <a:picLocks noChangeAspect="1"/>
            </p:cNvPicPr>
            <p:nvPr/>
          </p:nvPicPr>
          <p:blipFill>
            <a:blip r:embed="rId7"/>
            <a:stretch>
              <a:fillRect/>
            </a:stretch>
          </p:blipFill>
          <p:spPr>
            <a:xfrm>
              <a:off x="3502835" y="2213988"/>
              <a:ext cx="213378" cy="213378"/>
            </a:xfrm>
            <a:prstGeom prst="rect">
              <a:avLst/>
            </a:prstGeom>
            <a:effectLst>
              <a:glow rad="127000">
                <a:schemeClr val="tx1">
                  <a:lumMod val="85000"/>
                  <a:lumOff val="15000"/>
                </a:schemeClr>
              </a:glow>
            </a:effectLst>
          </p:spPr>
        </p:pic>
        <p:pic>
          <p:nvPicPr>
            <p:cNvPr id="43" name="Picture 42"/>
            <p:cNvPicPr>
              <a:picLocks noChangeAspect="1"/>
            </p:cNvPicPr>
            <p:nvPr/>
          </p:nvPicPr>
          <p:blipFill>
            <a:blip r:embed="rId7"/>
            <a:stretch>
              <a:fillRect/>
            </a:stretch>
          </p:blipFill>
          <p:spPr>
            <a:xfrm>
              <a:off x="3674552" y="2182621"/>
              <a:ext cx="213378" cy="213378"/>
            </a:xfrm>
            <a:prstGeom prst="rect">
              <a:avLst/>
            </a:prstGeom>
            <a:effectLst>
              <a:glow rad="127000">
                <a:schemeClr val="tx1">
                  <a:lumMod val="85000"/>
                  <a:lumOff val="15000"/>
                </a:schemeClr>
              </a:glow>
            </a:effectLst>
          </p:spPr>
        </p:pic>
        <p:pic>
          <p:nvPicPr>
            <p:cNvPr id="44" name="Picture 43"/>
            <p:cNvPicPr>
              <a:picLocks noChangeAspect="1"/>
            </p:cNvPicPr>
            <p:nvPr/>
          </p:nvPicPr>
          <p:blipFill>
            <a:blip r:embed="rId7"/>
            <a:stretch>
              <a:fillRect/>
            </a:stretch>
          </p:blipFill>
          <p:spPr>
            <a:xfrm>
              <a:off x="3549211" y="2040236"/>
              <a:ext cx="213378" cy="213378"/>
            </a:xfrm>
            <a:prstGeom prst="rect">
              <a:avLst/>
            </a:prstGeom>
            <a:effectLst>
              <a:glow rad="127000">
                <a:schemeClr val="tx1">
                  <a:lumMod val="85000"/>
                  <a:lumOff val="15000"/>
                </a:schemeClr>
              </a:glow>
            </a:effectLst>
          </p:spPr>
        </p:pic>
        <p:pic>
          <p:nvPicPr>
            <p:cNvPr id="45" name="Picture 44"/>
            <p:cNvPicPr>
              <a:picLocks noChangeAspect="1"/>
            </p:cNvPicPr>
            <p:nvPr/>
          </p:nvPicPr>
          <p:blipFill>
            <a:blip r:embed="rId7"/>
            <a:stretch>
              <a:fillRect/>
            </a:stretch>
          </p:blipFill>
          <p:spPr>
            <a:xfrm>
              <a:off x="3408406" y="2053900"/>
              <a:ext cx="213378" cy="213378"/>
            </a:xfrm>
            <a:prstGeom prst="rect">
              <a:avLst/>
            </a:prstGeom>
            <a:effectLst>
              <a:glow rad="127000">
                <a:schemeClr val="tx1">
                  <a:lumMod val="85000"/>
                  <a:lumOff val="15000"/>
                </a:schemeClr>
              </a:glow>
            </a:effectLst>
          </p:spPr>
        </p:pic>
        <p:pic>
          <p:nvPicPr>
            <p:cNvPr id="46" name="Picture 45"/>
            <p:cNvPicPr>
              <a:picLocks noChangeAspect="1"/>
            </p:cNvPicPr>
            <p:nvPr/>
          </p:nvPicPr>
          <p:blipFill>
            <a:blip r:embed="rId7"/>
            <a:stretch>
              <a:fillRect/>
            </a:stretch>
          </p:blipFill>
          <p:spPr>
            <a:xfrm>
              <a:off x="4791713" y="2682297"/>
              <a:ext cx="213378" cy="213378"/>
            </a:xfrm>
            <a:prstGeom prst="rect">
              <a:avLst/>
            </a:prstGeom>
            <a:effectLst>
              <a:glow rad="127000">
                <a:schemeClr val="tx1">
                  <a:lumMod val="85000"/>
                  <a:lumOff val="15000"/>
                </a:schemeClr>
              </a:glow>
            </a:effectLst>
          </p:spPr>
        </p:pic>
        <p:pic>
          <p:nvPicPr>
            <p:cNvPr id="47" name="Picture 46"/>
            <p:cNvPicPr>
              <a:picLocks noChangeAspect="1"/>
            </p:cNvPicPr>
            <p:nvPr/>
          </p:nvPicPr>
          <p:blipFill>
            <a:blip r:embed="rId7"/>
            <a:stretch>
              <a:fillRect/>
            </a:stretch>
          </p:blipFill>
          <p:spPr>
            <a:xfrm>
              <a:off x="4713452" y="2736765"/>
              <a:ext cx="213378" cy="213378"/>
            </a:xfrm>
            <a:prstGeom prst="rect">
              <a:avLst/>
            </a:prstGeom>
            <a:effectLst>
              <a:glow rad="127000">
                <a:schemeClr val="tx1">
                  <a:lumMod val="85000"/>
                  <a:lumOff val="15000"/>
                </a:schemeClr>
              </a:glow>
            </a:effectLst>
          </p:spPr>
        </p:pic>
        <p:pic>
          <p:nvPicPr>
            <p:cNvPr id="48" name="Picture 47"/>
            <p:cNvPicPr>
              <a:picLocks noChangeAspect="1"/>
            </p:cNvPicPr>
            <p:nvPr/>
          </p:nvPicPr>
          <p:blipFill>
            <a:blip r:embed="rId7"/>
            <a:stretch>
              <a:fillRect/>
            </a:stretch>
          </p:blipFill>
          <p:spPr>
            <a:xfrm>
              <a:off x="4809538" y="2203643"/>
              <a:ext cx="213378" cy="213378"/>
            </a:xfrm>
            <a:prstGeom prst="rect">
              <a:avLst/>
            </a:prstGeom>
            <a:effectLst>
              <a:glow rad="127000">
                <a:schemeClr val="tx1">
                  <a:lumMod val="85000"/>
                  <a:lumOff val="15000"/>
                </a:schemeClr>
              </a:glow>
            </a:effectLst>
          </p:spPr>
        </p:pic>
        <p:pic>
          <p:nvPicPr>
            <p:cNvPr id="49" name="Picture 48"/>
            <p:cNvPicPr>
              <a:picLocks noChangeAspect="1"/>
            </p:cNvPicPr>
            <p:nvPr/>
          </p:nvPicPr>
          <p:blipFill>
            <a:blip r:embed="rId7"/>
            <a:stretch>
              <a:fillRect/>
            </a:stretch>
          </p:blipFill>
          <p:spPr>
            <a:xfrm>
              <a:off x="4713452" y="2331673"/>
              <a:ext cx="213378" cy="213378"/>
            </a:xfrm>
            <a:prstGeom prst="rect">
              <a:avLst/>
            </a:prstGeom>
            <a:effectLst>
              <a:glow rad="127000">
                <a:schemeClr val="tx1">
                  <a:lumMod val="85000"/>
                  <a:lumOff val="15000"/>
                </a:schemeClr>
              </a:glow>
            </a:effectLst>
          </p:spPr>
        </p:pic>
        <p:pic>
          <p:nvPicPr>
            <p:cNvPr id="50" name="Picture 49"/>
            <p:cNvPicPr>
              <a:picLocks noChangeAspect="1"/>
            </p:cNvPicPr>
            <p:nvPr/>
          </p:nvPicPr>
          <p:blipFill>
            <a:blip r:embed="rId7"/>
            <a:stretch>
              <a:fillRect/>
            </a:stretch>
          </p:blipFill>
          <p:spPr>
            <a:xfrm>
              <a:off x="4578335" y="2735704"/>
              <a:ext cx="213378" cy="213378"/>
            </a:xfrm>
            <a:prstGeom prst="rect">
              <a:avLst/>
            </a:prstGeom>
            <a:effectLst>
              <a:glow rad="127000">
                <a:schemeClr val="tx1">
                  <a:lumMod val="85000"/>
                  <a:lumOff val="15000"/>
                </a:schemeClr>
              </a:glow>
            </a:effectLst>
          </p:spPr>
        </p:pic>
        <p:pic>
          <p:nvPicPr>
            <p:cNvPr id="51" name="Picture 50"/>
            <p:cNvPicPr>
              <a:picLocks noChangeAspect="1"/>
            </p:cNvPicPr>
            <p:nvPr/>
          </p:nvPicPr>
          <p:blipFill>
            <a:blip r:embed="rId7"/>
            <a:stretch>
              <a:fillRect/>
            </a:stretch>
          </p:blipFill>
          <p:spPr>
            <a:xfrm>
              <a:off x="4492352" y="2610285"/>
              <a:ext cx="213378" cy="213378"/>
            </a:xfrm>
            <a:prstGeom prst="rect">
              <a:avLst/>
            </a:prstGeom>
            <a:effectLst>
              <a:glow rad="127000">
                <a:schemeClr val="tx1">
                  <a:lumMod val="85000"/>
                  <a:lumOff val="15000"/>
                </a:schemeClr>
              </a:glow>
            </a:effectLst>
          </p:spPr>
        </p:pic>
        <p:pic>
          <p:nvPicPr>
            <p:cNvPr id="52" name="Picture 51"/>
            <p:cNvPicPr>
              <a:picLocks noChangeAspect="1"/>
            </p:cNvPicPr>
            <p:nvPr/>
          </p:nvPicPr>
          <p:blipFill>
            <a:blip r:embed="rId7"/>
            <a:stretch>
              <a:fillRect/>
            </a:stretch>
          </p:blipFill>
          <p:spPr>
            <a:xfrm>
              <a:off x="4651833" y="2462052"/>
              <a:ext cx="213378" cy="213378"/>
            </a:xfrm>
            <a:prstGeom prst="rect">
              <a:avLst/>
            </a:prstGeom>
            <a:effectLst>
              <a:glow rad="127000">
                <a:schemeClr val="tx1">
                  <a:lumMod val="85000"/>
                  <a:lumOff val="15000"/>
                </a:schemeClr>
              </a:glow>
            </a:effectLst>
          </p:spPr>
        </p:pic>
        <p:pic>
          <p:nvPicPr>
            <p:cNvPr id="53" name="Picture 52"/>
            <p:cNvPicPr>
              <a:picLocks noChangeAspect="1"/>
            </p:cNvPicPr>
            <p:nvPr/>
          </p:nvPicPr>
          <p:blipFill>
            <a:blip r:embed="rId7"/>
            <a:stretch>
              <a:fillRect/>
            </a:stretch>
          </p:blipFill>
          <p:spPr>
            <a:xfrm>
              <a:off x="4572534" y="2456513"/>
              <a:ext cx="213378" cy="213378"/>
            </a:xfrm>
            <a:prstGeom prst="rect">
              <a:avLst/>
            </a:prstGeom>
            <a:effectLst>
              <a:glow rad="127000">
                <a:schemeClr val="tx1">
                  <a:lumMod val="85000"/>
                  <a:lumOff val="15000"/>
                </a:schemeClr>
              </a:glow>
            </a:effectLst>
          </p:spPr>
        </p:pic>
        <p:pic>
          <p:nvPicPr>
            <p:cNvPr id="54" name="Picture 53"/>
            <p:cNvPicPr>
              <a:picLocks noChangeAspect="1"/>
            </p:cNvPicPr>
            <p:nvPr/>
          </p:nvPicPr>
          <p:blipFill>
            <a:blip r:embed="rId7"/>
            <a:stretch>
              <a:fillRect/>
            </a:stretch>
          </p:blipFill>
          <p:spPr>
            <a:xfrm>
              <a:off x="4407625" y="2523553"/>
              <a:ext cx="213378" cy="213378"/>
            </a:xfrm>
            <a:prstGeom prst="rect">
              <a:avLst/>
            </a:prstGeom>
            <a:effectLst>
              <a:glow rad="127000">
                <a:schemeClr val="tx1">
                  <a:lumMod val="85000"/>
                  <a:lumOff val="15000"/>
                </a:schemeClr>
              </a:glow>
            </a:effectLst>
          </p:spPr>
        </p:pic>
        <p:pic>
          <p:nvPicPr>
            <p:cNvPr id="55" name="Picture 54"/>
            <p:cNvPicPr>
              <a:picLocks noChangeAspect="1"/>
            </p:cNvPicPr>
            <p:nvPr/>
          </p:nvPicPr>
          <p:blipFill>
            <a:blip r:embed="rId7"/>
            <a:stretch>
              <a:fillRect/>
            </a:stretch>
          </p:blipFill>
          <p:spPr>
            <a:xfrm>
              <a:off x="4263352" y="2580389"/>
              <a:ext cx="213378" cy="213378"/>
            </a:xfrm>
            <a:prstGeom prst="rect">
              <a:avLst/>
            </a:prstGeom>
            <a:effectLst>
              <a:glow rad="127000">
                <a:schemeClr val="tx1">
                  <a:lumMod val="85000"/>
                  <a:lumOff val="15000"/>
                </a:schemeClr>
              </a:glow>
            </a:effectLst>
          </p:spPr>
        </p:pic>
        <p:pic>
          <p:nvPicPr>
            <p:cNvPr id="56" name="Picture 55"/>
            <p:cNvPicPr>
              <a:picLocks noChangeAspect="1"/>
            </p:cNvPicPr>
            <p:nvPr/>
          </p:nvPicPr>
          <p:blipFill>
            <a:blip r:embed="rId7"/>
            <a:stretch>
              <a:fillRect/>
            </a:stretch>
          </p:blipFill>
          <p:spPr>
            <a:xfrm>
              <a:off x="4281707" y="2456572"/>
              <a:ext cx="213378" cy="213378"/>
            </a:xfrm>
            <a:prstGeom prst="rect">
              <a:avLst/>
            </a:prstGeom>
            <a:effectLst>
              <a:glow rad="127000">
                <a:schemeClr val="tx1">
                  <a:lumMod val="85000"/>
                  <a:lumOff val="15000"/>
                </a:schemeClr>
              </a:glow>
            </a:effectLst>
          </p:spPr>
        </p:pic>
        <p:pic>
          <p:nvPicPr>
            <p:cNvPr id="57" name="Picture 56"/>
            <p:cNvPicPr>
              <a:picLocks noChangeAspect="1"/>
            </p:cNvPicPr>
            <p:nvPr/>
          </p:nvPicPr>
          <p:blipFill>
            <a:blip r:embed="rId7"/>
            <a:stretch>
              <a:fillRect/>
            </a:stretch>
          </p:blipFill>
          <p:spPr>
            <a:xfrm>
              <a:off x="4205628" y="2305627"/>
              <a:ext cx="213378" cy="213378"/>
            </a:xfrm>
            <a:prstGeom prst="rect">
              <a:avLst/>
            </a:prstGeom>
            <a:effectLst>
              <a:glow rad="127000">
                <a:schemeClr val="tx1">
                  <a:lumMod val="85000"/>
                  <a:lumOff val="15000"/>
                </a:schemeClr>
              </a:glow>
            </a:effectLst>
          </p:spPr>
        </p:pic>
        <p:pic>
          <p:nvPicPr>
            <p:cNvPr id="58" name="Picture 57"/>
            <p:cNvPicPr>
              <a:picLocks noChangeAspect="1"/>
            </p:cNvPicPr>
            <p:nvPr/>
          </p:nvPicPr>
          <p:blipFill>
            <a:blip r:embed="rId7"/>
            <a:stretch>
              <a:fillRect/>
            </a:stretch>
          </p:blipFill>
          <p:spPr>
            <a:xfrm>
              <a:off x="4041251" y="2322675"/>
              <a:ext cx="213378" cy="213378"/>
            </a:xfrm>
            <a:prstGeom prst="rect">
              <a:avLst/>
            </a:prstGeom>
            <a:effectLst>
              <a:glow rad="127000">
                <a:schemeClr val="tx1">
                  <a:lumMod val="85000"/>
                  <a:lumOff val="15000"/>
                </a:schemeClr>
              </a:glow>
            </a:effectLst>
          </p:spPr>
        </p:pic>
        <p:pic>
          <p:nvPicPr>
            <p:cNvPr id="59" name="Picture 58"/>
            <p:cNvPicPr>
              <a:picLocks noChangeAspect="1"/>
            </p:cNvPicPr>
            <p:nvPr/>
          </p:nvPicPr>
          <p:blipFill>
            <a:blip r:embed="rId7"/>
            <a:stretch>
              <a:fillRect/>
            </a:stretch>
          </p:blipFill>
          <p:spPr>
            <a:xfrm>
              <a:off x="3887930" y="2367145"/>
              <a:ext cx="213378" cy="213378"/>
            </a:xfrm>
            <a:prstGeom prst="rect">
              <a:avLst/>
            </a:prstGeom>
            <a:effectLst>
              <a:glow rad="127000">
                <a:schemeClr val="tx1">
                  <a:lumMod val="85000"/>
                  <a:lumOff val="15000"/>
                </a:schemeClr>
              </a:glow>
            </a:effectLst>
          </p:spPr>
        </p:pic>
        <p:pic>
          <p:nvPicPr>
            <p:cNvPr id="60" name="Picture 59"/>
            <p:cNvPicPr>
              <a:picLocks noChangeAspect="1"/>
            </p:cNvPicPr>
            <p:nvPr/>
          </p:nvPicPr>
          <p:blipFill>
            <a:blip r:embed="rId7"/>
            <a:stretch>
              <a:fillRect/>
            </a:stretch>
          </p:blipFill>
          <p:spPr>
            <a:xfrm>
              <a:off x="3752708" y="2570285"/>
              <a:ext cx="213378" cy="213378"/>
            </a:xfrm>
            <a:prstGeom prst="rect">
              <a:avLst/>
            </a:prstGeom>
            <a:effectLst>
              <a:glow rad="127000">
                <a:schemeClr val="tx1">
                  <a:lumMod val="85000"/>
                  <a:lumOff val="15000"/>
                </a:schemeClr>
              </a:glow>
            </a:effectLst>
          </p:spPr>
        </p:pic>
        <p:pic>
          <p:nvPicPr>
            <p:cNvPr id="61" name="Picture 60"/>
            <p:cNvPicPr>
              <a:picLocks noChangeAspect="1"/>
            </p:cNvPicPr>
            <p:nvPr/>
          </p:nvPicPr>
          <p:blipFill>
            <a:blip r:embed="rId7"/>
            <a:stretch>
              <a:fillRect/>
            </a:stretch>
          </p:blipFill>
          <p:spPr>
            <a:xfrm>
              <a:off x="3825471" y="2472150"/>
              <a:ext cx="213378" cy="213378"/>
            </a:xfrm>
            <a:prstGeom prst="rect">
              <a:avLst/>
            </a:prstGeom>
            <a:effectLst>
              <a:glow rad="127000">
                <a:schemeClr val="tx1">
                  <a:lumMod val="85000"/>
                  <a:lumOff val="15000"/>
                </a:schemeClr>
              </a:glow>
            </a:effectLst>
          </p:spPr>
        </p:pic>
        <p:pic>
          <p:nvPicPr>
            <p:cNvPr id="62" name="Picture 61"/>
            <p:cNvPicPr>
              <a:picLocks noChangeAspect="1"/>
            </p:cNvPicPr>
            <p:nvPr/>
          </p:nvPicPr>
          <p:blipFill>
            <a:blip r:embed="rId7"/>
            <a:stretch>
              <a:fillRect/>
            </a:stretch>
          </p:blipFill>
          <p:spPr>
            <a:xfrm>
              <a:off x="5005091" y="2499810"/>
              <a:ext cx="213378" cy="213378"/>
            </a:xfrm>
            <a:prstGeom prst="rect">
              <a:avLst/>
            </a:prstGeom>
            <a:effectLst>
              <a:glow rad="127000">
                <a:schemeClr val="tx1">
                  <a:lumMod val="85000"/>
                  <a:lumOff val="15000"/>
                </a:schemeClr>
              </a:glow>
            </a:effectLst>
          </p:spPr>
        </p:pic>
        <p:pic>
          <p:nvPicPr>
            <p:cNvPr id="63" name="Picture 62"/>
            <p:cNvPicPr>
              <a:picLocks noChangeAspect="1"/>
            </p:cNvPicPr>
            <p:nvPr/>
          </p:nvPicPr>
          <p:blipFill>
            <a:blip r:embed="rId7"/>
            <a:stretch>
              <a:fillRect/>
            </a:stretch>
          </p:blipFill>
          <p:spPr>
            <a:xfrm>
              <a:off x="4966686" y="2606745"/>
              <a:ext cx="213378" cy="213378"/>
            </a:xfrm>
            <a:prstGeom prst="rect">
              <a:avLst/>
            </a:prstGeom>
            <a:effectLst>
              <a:glow rad="127000">
                <a:schemeClr val="tx1">
                  <a:lumMod val="85000"/>
                  <a:lumOff val="15000"/>
                </a:schemeClr>
              </a:glow>
            </a:effectLst>
          </p:spPr>
        </p:pic>
        <p:pic>
          <p:nvPicPr>
            <p:cNvPr id="64" name="Picture 63"/>
            <p:cNvPicPr>
              <a:picLocks noChangeAspect="1"/>
            </p:cNvPicPr>
            <p:nvPr/>
          </p:nvPicPr>
          <p:blipFill>
            <a:blip r:embed="rId7"/>
            <a:stretch>
              <a:fillRect/>
            </a:stretch>
          </p:blipFill>
          <p:spPr>
            <a:xfrm>
              <a:off x="4886388" y="2682151"/>
              <a:ext cx="213378" cy="213378"/>
            </a:xfrm>
            <a:prstGeom prst="rect">
              <a:avLst/>
            </a:prstGeom>
            <a:effectLst>
              <a:glow rad="127000">
                <a:schemeClr val="tx1">
                  <a:lumMod val="85000"/>
                  <a:lumOff val="15000"/>
                </a:schemeClr>
              </a:glow>
            </a:effectLst>
          </p:spPr>
        </p:pic>
        <p:grpSp>
          <p:nvGrpSpPr>
            <p:cNvPr id="65" name="Group 64"/>
            <p:cNvGrpSpPr/>
            <p:nvPr/>
          </p:nvGrpSpPr>
          <p:grpSpPr>
            <a:xfrm>
              <a:off x="1809750" y="1089048"/>
              <a:ext cx="832242" cy="1131853"/>
              <a:chOff x="1809750" y="1089048"/>
              <a:chExt cx="832242" cy="1131853"/>
            </a:xfrm>
          </p:grpSpPr>
          <p:pic>
            <p:nvPicPr>
              <p:cNvPr id="100" name="Picture 99"/>
              <p:cNvPicPr>
                <a:picLocks noChangeAspect="1"/>
              </p:cNvPicPr>
              <p:nvPr/>
            </p:nvPicPr>
            <p:blipFill>
              <a:blip r:embed="rId12"/>
              <a:stretch>
                <a:fillRect/>
              </a:stretch>
            </p:blipFill>
            <p:spPr>
              <a:xfrm>
                <a:off x="2344263" y="1811945"/>
                <a:ext cx="128027" cy="128027"/>
              </a:xfrm>
              <a:prstGeom prst="rect">
                <a:avLst/>
              </a:prstGeom>
              <a:effectLst>
                <a:glow rad="127000">
                  <a:schemeClr val="tx1">
                    <a:lumMod val="85000"/>
                    <a:lumOff val="15000"/>
                  </a:schemeClr>
                </a:glow>
              </a:effectLst>
            </p:spPr>
          </p:pic>
          <p:pic>
            <p:nvPicPr>
              <p:cNvPr id="101" name="Picture 100"/>
              <p:cNvPicPr>
                <a:picLocks noChangeAspect="1"/>
              </p:cNvPicPr>
              <p:nvPr/>
            </p:nvPicPr>
            <p:blipFill>
              <a:blip r:embed="rId12"/>
              <a:stretch>
                <a:fillRect/>
              </a:stretch>
            </p:blipFill>
            <p:spPr>
              <a:xfrm>
                <a:off x="2327753" y="1621645"/>
                <a:ext cx="128027" cy="128027"/>
              </a:xfrm>
              <a:prstGeom prst="rect">
                <a:avLst/>
              </a:prstGeom>
              <a:effectLst>
                <a:glow rad="127000">
                  <a:schemeClr val="tx1">
                    <a:lumMod val="85000"/>
                    <a:lumOff val="15000"/>
                  </a:schemeClr>
                </a:glow>
              </a:effectLst>
            </p:spPr>
          </p:pic>
          <p:pic>
            <p:nvPicPr>
              <p:cNvPr id="102" name="Picture 101"/>
              <p:cNvPicPr>
                <a:picLocks noChangeAspect="1"/>
              </p:cNvPicPr>
              <p:nvPr/>
            </p:nvPicPr>
            <p:blipFill>
              <a:blip r:embed="rId7"/>
              <a:stretch>
                <a:fillRect/>
              </a:stretch>
            </p:blipFill>
            <p:spPr>
              <a:xfrm>
                <a:off x="1809750" y="1089048"/>
                <a:ext cx="213378" cy="213378"/>
              </a:xfrm>
              <a:prstGeom prst="rect">
                <a:avLst/>
              </a:prstGeom>
              <a:effectLst>
                <a:glow rad="127000">
                  <a:schemeClr val="tx1">
                    <a:lumMod val="85000"/>
                    <a:lumOff val="15000"/>
                  </a:schemeClr>
                </a:glow>
              </a:effectLst>
            </p:spPr>
          </p:pic>
          <p:pic>
            <p:nvPicPr>
              <p:cNvPr id="103" name="Picture 102"/>
              <p:cNvPicPr>
                <a:picLocks noChangeAspect="1"/>
              </p:cNvPicPr>
              <p:nvPr/>
            </p:nvPicPr>
            <p:blipFill>
              <a:blip r:embed="rId7"/>
              <a:stretch>
                <a:fillRect/>
              </a:stretch>
            </p:blipFill>
            <p:spPr>
              <a:xfrm>
                <a:off x="1876877" y="1177183"/>
                <a:ext cx="213378" cy="213378"/>
              </a:xfrm>
              <a:prstGeom prst="rect">
                <a:avLst/>
              </a:prstGeom>
              <a:effectLst>
                <a:glow rad="127000">
                  <a:schemeClr val="tx1">
                    <a:lumMod val="85000"/>
                    <a:lumOff val="15000"/>
                  </a:schemeClr>
                </a:glow>
              </a:effectLst>
            </p:spPr>
          </p:pic>
          <p:pic>
            <p:nvPicPr>
              <p:cNvPr id="104" name="Picture 103"/>
              <p:cNvPicPr>
                <a:picLocks noChangeAspect="1"/>
              </p:cNvPicPr>
              <p:nvPr/>
            </p:nvPicPr>
            <p:blipFill>
              <a:blip r:embed="rId7"/>
              <a:stretch>
                <a:fillRect/>
              </a:stretch>
            </p:blipFill>
            <p:spPr>
              <a:xfrm>
                <a:off x="1956017" y="1101041"/>
                <a:ext cx="213378" cy="213378"/>
              </a:xfrm>
              <a:prstGeom prst="rect">
                <a:avLst/>
              </a:prstGeom>
              <a:effectLst>
                <a:glow rad="127000">
                  <a:schemeClr val="tx1">
                    <a:lumMod val="85000"/>
                    <a:lumOff val="15000"/>
                  </a:schemeClr>
                </a:glow>
              </a:effectLst>
            </p:spPr>
          </p:pic>
          <p:pic>
            <p:nvPicPr>
              <p:cNvPr id="105" name="Picture 104"/>
              <p:cNvPicPr>
                <a:picLocks noChangeAspect="1"/>
              </p:cNvPicPr>
              <p:nvPr/>
            </p:nvPicPr>
            <p:blipFill>
              <a:blip r:embed="rId12"/>
              <a:stretch>
                <a:fillRect/>
              </a:stretch>
            </p:blipFill>
            <p:spPr>
              <a:xfrm>
                <a:off x="1876877" y="1473382"/>
                <a:ext cx="128027" cy="128027"/>
              </a:xfrm>
              <a:prstGeom prst="rect">
                <a:avLst/>
              </a:prstGeom>
              <a:effectLst>
                <a:glow rad="127000">
                  <a:schemeClr val="tx1">
                    <a:lumMod val="85000"/>
                    <a:lumOff val="15000"/>
                  </a:schemeClr>
                </a:glow>
              </a:effectLst>
            </p:spPr>
          </p:pic>
          <p:pic>
            <p:nvPicPr>
              <p:cNvPr id="106" name="Picture 105"/>
              <p:cNvPicPr>
                <a:picLocks noChangeAspect="1"/>
              </p:cNvPicPr>
              <p:nvPr/>
            </p:nvPicPr>
            <p:blipFill>
              <a:blip r:embed="rId12"/>
              <a:stretch>
                <a:fillRect/>
              </a:stretch>
            </p:blipFill>
            <p:spPr>
              <a:xfrm>
                <a:off x="1979373" y="1432281"/>
                <a:ext cx="128027" cy="128027"/>
              </a:xfrm>
              <a:prstGeom prst="rect">
                <a:avLst/>
              </a:prstGeom>
              <a:effectLst>
                <a:glow rad="127000">
                  <a:schemeClr val="tx1">
                    <a:lumMod val="85000"/>
                    <a:lumOff val="15000"/>
                  </a:schemeClr>
                </a:glow>
              </a:effectLst>
            </p:spPr>
          </p:pic>
          <p:pic>
            <p:nvPicPr>
              <p:cNvPr id="107" name="Picture 106"/>
              <p:cNvPicPr>
                <a:picLocks noChangeAspect="1"/>
              </p:cNvPicPr>
              <p:nvPr/>
            </p:nvPicPr>
            <p:blipFill>
              <a:blip r:embed="rId12"/>
              <a:stretch>
                <a:fillRect/>
              </a:stretch>
            </p:blipFill>
            <p:spPr>
              <a:xfrm>
                <a:off x="2087574" y="1419672"/>
                <a:ext cx="128027" cy="128027"/>
              </a:xfrm>
              <a:prstGeom prst="rect">
                <a:avLst/>
              </a:prstGeom>
              <a:effectLst>
                <a:glow rad="127000">
                  <a:schemeClr val="tx1">
                    <a:lumMod val="85000"/>
                    <a:lumOff val="15000"/>
                  </a:schemeClr>
                </a:glow>
              </a:effectLst>
            </p:spPr>
          </p:pic>
          <p:pic>
            <p:nvPicPr>
              <p:cNvPr id="108" name="Picture 107"/>
              <p:cNvPicPr>
                <a:picLocks noChangeAspect="1"/>
              </p:cNvPicPr>
              <p:nvPr/>
            </p:nvPicPr>
            <p:blipFill>
              <a:blip r:embed="rId12"/>
              <a:stretch>
                <a:fillRect/>
              </a:stretch>
            </p:blipFill>
            <p:spPr>
              <a:xfrm>
                <a:off x="2199726" y="1443490"/>
                <a:ext cx="128027" cy="128027"/>
              </a:xfrm>
              <a:prstGeom prst="rect">
                <a:avLst/>
              </a:prstGeom>
              <a:effectLst>
                <a:glow rad="127000">
                  <a:schemeClr val="tx1">
                    <a:lumMod val="85000"/>
                    <a:lumOff val="15000"/>
                  </a:schemeClr>
                </a:glow>
              </a:effectLst>
            </p:spPr>
          </p:pic>
          <p:pic>
            <p:nvPicPr>
              <p:cNvPr id="109" name="Picture 108"/>
              <p:cNvPicPr>
                <a:picLocks noChangeAspect="1"/>
              </p:cNvPicPr>
              <p:nvPr/>
            </p:nvPicPr>
            <p:blipFill>
              <a:blip r:embed="rId12"/>
              <a:stretch>
                <a:fillRect/>
              </a:stretch>
            </p:blipFill>
            <p:spPr>
              <a:xfrm>
                <a:off x="2301731" y="1450936"/>
                <a:ext cx="128027" cy="128027"/>
              </a:xfrm>
              <a:prstGeom prst="rect">
                <a:avLst/>
              </a:prstGeom>
              <a:effectLst>
                <a:glow rad="127000">
                  <a:schemeClr val="tx1">
                    <a:lumMod val="85000"/>
                    <a:lumOff val="15000"/>
                  </a:schemeClr>
                </a:glow>
              </a:effectLst>
            </p:spPr>
          </p:pic>
          <p:pic>
            <p:nvPicPr>
              <p:cNvPr id="110" name="Picture 109"/>
              <p:cNvPicPr>
                <a:picLocks noChangeAspect="1"/>
              </p:cNvPicPr>
              <p:nvPr/>
            </p:nvPicPr>
            <p:blipFill>
              <a:blip r:embed="rId12"/>
              <a:stretch>
                <a:fillRect/>
              </a:stretch>
            </p:blipFill>
            <p:spPr>
              <a:xfrm>
                <a:off x="2403083" y="1436395"/>
                <a:ext cx="128027" cy="128027"/>
              </a:xfrm>
              <a:prstGeom prst="rect">
                <a:avLst/>
              </a:prstGeom>
              <a:effectLst>
                <a:glow rad="127000">
                  <a:schemeClr val="tx1">
                    <a:lumMod val="85000"/>
                    <a:lumOff val="15000"/>
                  </a:schemeClr>
                </a:glow>
              </a:effectLst>
            </p:spPr>
          </p:pic>
          <p:pic>
            <p:nvPicPr>
              <p:cNvPr id="111" name="Picture 110"/>
              <p:cNvPicPr>
                <a:picLocks noChangeAspect="1"/>
              </p:cNvPicPr>
              <p:nvPr/>
            </p:nvPicPr>
            <p:blipFill>
              <a:blip r:embed="rId12"/>
              <a:stretch>
                <a:fillRect/>
              </a:stretch>
            </p:blipFill>
            <p:spPr>
              <a:xfrm>
                <a:off x="2513965" y="1399810"/>
                <a:ext cx="128027" cy="128027"/>
              </a:xfrm>
              <a:prstGeom prst="rect">
                <a:avLst/>
              </a:prstGeom>
              <a:effectLst>
                <a:glow rad="127000">
                  <a:schemeClr val="tx1">
                    <a:lumMod val="85000"/>
                    <a:lumOff val="15000"/>
                  </a:schemeClr>
                </a:glow>
              </a:effectLst>
            </p:spPr>
          </p:pic>
          <p:pic>
            <p:nvPicPr>
              <p:cNvPr id="112" name="Picture 111"/>
              <p:cNvPicPr>
                <a:picLocks noChangeAspect="1"/>
              </p:cNvPicPr>
              <p:nvPr/>
            </p:nvPicPr>
            <p:blipFill>
              <a:blip r:embed="rId12"/>
              <a:stretch>
                <a:fillRect/>
              </a:stretch>
            </p:blipFill>
            <p:spPr>
              <a:xfrm>
                <a:off x="2429758" y="1342538"/>
                <a:ext cx="128027" cy="128027"/>
              </a:xfrm>
              <a:prstGeom prst="rect">
                <a:avLst/>
              </a:prstGeom>
              <a:effectLst>
                <a:glow rad="127000">
                  <a:schemeClr val="tx1">
                    <a:lumMod val="85000"/>
                    <a:lumOff val="15000"/>
                  </a:schemeClr>
                </a:glow>
              </a:effectLst>
            </p:spPr>
          </p:pic>
          <p:pic>
            <p:nvPicPr>
              <p:cNvPr id="113" name="Picture 112"/>
              <p:cNvPicPr>
                <a:picLocks noChangeAspect="1"/>
              </p:cNvPicPr>
              <p:nvPr/>
            </p:nvPicPr>
            <p:blipFill>
              <a:blip r:embed="rId12"/>
              <a:stretch>
                <a:fillRect/>
              </a:stretch>
            </p:blipFill>
            <p:spPr>
              <a:xfrm>
                <a:off x="2327753" y="1366623"/>
                <a:ext cx="128027" cy="128027"/>
              </a:xfrm>
              <a:prstGeom prst="rect">
                <a:avLst/>
              </a:prstGeom>
              <a:effectLst>
                <a:glow rad="127000">
                  <a:schemeClr val="tx1">
                    <a:lumMod val="85000"/>
                    <a:lumOff val="15000"/>
                  </a:schemeClr>
                </a:glow>
              </a:effectLst>
            </p:spPr>
          </p:pic>
          <p:pic>
            <p:nvPicPr>
              <p:cNvPr id="114" name="Picture 113"/>
              <p:cNvPicPr>
                <a:picLocks noChangeAspect="1"/>
              </p:cNvPicPr>
              <p:nvPr/>
            </p:nvPicPr>
            <p:blipFill>
              <a:blip r:embed="rId12"/>
              <a:stretch>
                <a:fillRect/>
              </a:stretch>
            </p:blipFill>
            <p:spPr>
              <a:xfrm>
                <a:off x="2260843" y="1319549"/>
                <a:ext cx="128027" cy="128027"/>
              </a:xfrm>
              <a:prstGeom prst="rect">
                <a:avLst/>
              </a:prstGeom>
              <a:effectLst>
                <a:glow rad="127000">
                  <a:schemeClr val="tx1">
                    <a:lumMod val="85000"/>
                    <a:lumOff val="15000"/>
                  </a:schemeClr>
                </a:glow>
              </a:effectLst>
            </p:spPr>
          </p:pic>
          <p:pic>
            <p:nvPicPr>
              <p:cNvPr id="115" name="Picture 114"/>
              <p:cNvPicPr>
                <a:picLocks noChangeAspect="1"/>
              </p:cNvPicPr>
              <p:nvPr/>
            </p:nvPicPr>
            <p:blipFill>
              <a:blip r:embed="rId12"/>
              <a:stretch>
                <a:fillRect/>
              </a:stretch>
            </p:blipFill>
            <p:spPr>
              <a:xfrm>
                <a:off x="2166463" y="1277911"/>
                <a:ext cx="128027" cy="128027"/>
              </a:xfrm>
              <a:prstGeom prst="rect">
                <a:avLst/>
              </a:prstGeom>
              <a:effectLst>
                <a:glow rad="127000">
                  <a:schemeClr val="tx1">
                    <a:lumMod val="85000"/>
                    <a:lumOff val="15000"/>
                  </a:schemeClr>
                </a:glow>
              </a:effectLst>
            </p:spPr>
          </p:pic>
          <p:pic>
            <p:nvPicPr>
              <p:cNvPr id="116" name="Picture 115"/>
              <p:cNvPicPr>
                <a:picLocks noChangeAspect="1"/>
              </p:cNvPicPr>
              <p:nvPr/>
            </p:nvPicPr>
            <p:blipFill>
              <a:blip r:embed="rId12"/>
              <a:stretch>
                <a:fillRect/>
              </a:stretch>
            </p:blipFill>
            <p:spPr>
              <a:xfrm>
                <a:off x="2487930" y="2092874"/>
                <a:ext cx="128027" cy="128027"/>
              </a:xfrm>
              <a:prstGeom prst="rect">
                <a:avLst/>
              </a:prstGeom>
              <a:effectLst>
                <a:glow rad="127000">
                  <a:schemeClr val="tx1">
                    <a:lumMod val="85000"/>
                    <a:lumOff val="15000"/>
                  </a:schemeClr>
                </a:glow>
              </a:effectLst>
            </p:spPr>
          </p:pic>
          <p:pic>
            <p:nvPicPr>
              <p:cNvPr id="117" name="Picture 116"/>
              <p:cNvPicPr>
                <a:picLocks noChangeAspect="1"/>
              </p:cNvPicPr>
              <p:nvPr/>
            </p:nvPicPr>
            <p:blipFill>
              <a:blip r:embed="rId12"/>
              <a:stretch>
                <a:fillRect/>
              </a:stretch>
            </p:blipFill>
            <p:spPr>
              <a:xfrm>
                <a:off x="2505710" y="2006076"/>
                <a:ext cx="128027" cy="128027"/>
              </a:xfrm>
              <a:prstGeom prst="rect">
                <a:avLst/>
              </a:prstGeom>
              <a:effectLst>
                <a:glow rad="127000">
                  <a:schemeClr val="tx1">
                    <a:lumMod val="85000"/>
                    <a:lumOff val="15000"/>
                  </a:schemeClr>
                </a:glow>
              </a:effectLst>
            </p:spPr>
          </p:pic>
          <p:pic>
            <p:nvPicPr>
              <p:cNvPr id="118" name="Picture 117"/>
              <p:cNvPicPr>
                <a:picLocks noChangeAspect="1"/>
              </p:cNvPicPr>
              <p:nvPr/>
            </p:nvPicPr>
            <p:blipFill>
              <a:blip r:embed="rId12"/>
              <a:stretch>
                <a:fillRect/>
              </a:stretch>
            </p:blipFill>
            <p:spPr>
              <a:xfrm>
                <a:off x="2389113" y="1994338"/>
                <a:ext cx="128027" cy="128027"/>
              </a:xfrm>
              <a:prstGeom prst="rect">
                <a:avLst/>
              </a:prstGeom>
              <a:effectLst>
                <a:glow rad="127000">
                  <a:schemeClr val="tx1">
                    <a:lumMod val="85000"/>
                    <a:lumOff val="15000"/>
                  </a:schemeClr>
                </a:glow>
              </a:effectLst>
            </p:spPr>
          </p:pic>
          <p:pic>
            <p:nvPicPr>
              <p:cNvPr id="119" name="Picture 118"/>
              <p:cNvPicPr>
                <a:picLocks noChangeAspect="1"/>
              </p:cNvPicPr>
              <p:nvPr/>
            </p:nvPicPr>
            <p:blipFill>
              <a:blip r:embed="rId12"/>
              <a:stretch>
                <a:fillRect/>
              </a:stretch>
            </p:blipFill>
            <p:spPr>
              <a:xfrm>
                <a:off x="2294490" y="1990165"/>
                <a:ext cx="128027" cy="128027"/>
              </a:xfrm>
              <a:prstGeom prst="rect">
                <a:avLst/>
              </a:prstGeom>
              <a:effectLst>
                <a:glow rad="127000">
                  <a:schemeClr val="tx1">
                    <a:lumMod val="85000"/>
                    <a:lumOff val="15000"/>
                  </a:schemeClr>
                </a:glow>
              </a:effectLst>
            </p:spPr>
          </p:pic>
          <p:pic>
            <p:nvPicPr>
              <p:cNvPr id="120" name="Picture 119"/>
              <p:cNvPicPr>
                <a:picLocks noChangeAspect="1"/>
              </p:cNvPicPr>
              <p:nvPr/>
            </p:nvPicPr>
            <p:blipFill>
              <a:blip r:embed="rId12"/>
              <a:stretch>
                <a:fillRect/>
              </a:stretch>
            </p:blipFill>
            <p:spPr>
              <a:xfrm>
                <a:off x="2215601" y="1914043"/>
                <a:ext cx="128027" cy="128027"/>
              </a:xfrm>
              <a:prstGeom prst="rect">
                <a:avLst/>
              </a:prstGeom>
              <a:effectLst>
                <a:glow rad="127000">
                  <a:schemeClr val="tx1">
                    <a:lumMod val="85000"/>
                    <a:lumOff val="15000"/>
                  </a:schemeClr>
                </a:glow>
              </a:effectLst>
            </p:spPr>
          </p:pic>
          <p:pic>
            <p:nvPicPr>
              <p:cNvPr id="121" name="Picture 120"/>
              <p:cNvPicPr>
                <a:picLocks noChangeAspect="1"/>
              </p:cNvPicPr>
              <p:nvPr/>
            </p:nvPicPr>
            <p:blipFill>
              <a:blip r:embed="rId12"/>
              <a:stretch>
                <a:fillRect/>
              </a:stretch>
            </p:blipFill>
            <p:spPr>
              <a:xfrm>
                <a:off x="2132816" y="1839956"/>
                <a:ext cx="128027" cy="128027"/>
              </a:xfrm>
              <a:prstGeom prst="rect">
                <a:avLst/>
              </a:prstGeom>
              <a:effectLst>
                <a:glow rad="127000">
                  <a:schemeClr val="tx1">
                    <a:lumMod val="85000"/>
                    <a:lumOff val="15000"/>
                  </a:schemeClr>
                </a:glow>
              </a:effectLst>
            </p:spPr>
          </p:pic>
          <p:pic>
            <p:nvPicPr>
              <p:cNvPr id="122" name="Picture 121"/>
              <p:cNvPicPr>
                <a:picLocks noChangeAspect="1"/>
              </p:cNvPicPr>
              <p:nvPr/>
            </p:nvPicPr>
            <p:blipFill>
              <a:blip r:embed="rId12"/>
              <a:stretch>
                <a:fillRect/>
              </a:stretch>
            </p:blipFill>
            <p:spPr>
              <a:xfrm>
                <a:off x="2040273" y="1786284"/>
                <a:ext cx="128027" cy="128027"/>
              </a:xfrm>
              <a:prstGeom prst="rect">
                <a:avLst/>
              </a:prstGeom>
              <a:effectLst>
                <a:glow rad="127000">
                  <a:schemeClr val="tx1">
                    <a:lumMod val="85000"/>
                    <a:lumOff val="15000"/>
                  </a:schemeClr>
                </a:glow>
              </a:effectLst>
            </p:spPr>
          </p:pic>
          <p:pic>
            <p:nvPicPr>
              <p:cNvPr id="123" name="Picture 122"/>
              <p:cNvPicPr>
                <a:picLocks noChangeAspect="1"/>
              </p:cNvPicPr>
              <p:nvPr/>
            </p:nvPicPr>
            <p:blipFill>
              <a:blip r:embed="rId12"/>
              <a:stretch>
                <a:fillRect/>
              </a:stretch>
            </p:blipFill>
            <p:spPr>
              <a:xfrm>
                <a:off x="1974928" y="1705284"/>
                <a:ext cx="128027" cy="128027"/>
              </a:xfrm>
              <a:prstGeom prst="rect">
                <a:avLst/>
              </a:prstGeom>
              <a:effectLst>
                <a:glow rad="127000">
                  <a:schemeClr val="tx1">
                    <a:lumMod val="85000"/>
                    <a:lumOff val="15000"/>
                  </a:schemeClr>
                </a:glow>
              </a:effectLst>
            </p:spPr>
          </p:pic>
          <p:pic>
            <p:nvPicPr>
              <p:cNvPr id="124" name="Picture 123"/>
              <p:cNvPicPr>
                <a:picLocks noChangeAspect="1"/>
              </p:cNvPicPr>
              <p:nvPr/>
            </p:nvPicPr>
            <p:blipFill>
              <a:blip r:embed="rId12"/>
              <a:stretch>
                <a:fillRect/>
              </a:stretch>
            </p:blipFill>
            <p:spPr>
              <a:xfrm>
                <a:off x="1912246" y="1634632"/>
                <a:ext cx="128027" cy="128027"/>
              </a:xfrm>
              <a:prstGeom prst="rect">
                <a:avLst/>
              </a:prstGeom>
              <a:effectLst>
                <a:glow rad="127000">
                  <a:schemeClr val="tx1">
                    <a:lumMod val="85000"/>
                    <a:lumOff val="15000"/>
                  </a:schemeClr>
                </a:glow>
              </a:effectLst>
            </p:spPr>
          </p:pic>
          <p:pic>
            <p:nvPicPr>
              <p:cNvPr id="125" name="Picture 124"/>
              <p:cNvPicPr>
                <a:picLocks noChangeAspect="1"/>
              </p:cNvPicPr>
              <p:nvPr/>
            </p:nvPicPr>
            <p:blipFill>
              <a:blip r:embed="rId12"/>
              <a:stretch>
                <a:fillRect/>
              </a:stretch>
            </p:blipFill>
            <p:spPr>
              <a:xfrm>
                <a:off x="2301731" y="1729452"/>
                <a:ext cx="128027" cy="128027"/>
              </a:xfrm>
              <a:prstGeom prst="rect">
                <a:avLst/>
              </a:prstGeom>
              <a:effectLst>
                <a:glow rad="127000">
                  <a:schemeClr val="tx1">
                    <a:lumMod val="85000"/>
                    <a:lumOff val="15000"/>
                  </a:schemeClr>
                </a:glow>
              </a:effectLst>
            </p:spPr>
          </p:pic>
          <p:pic>
            <p:nvPicPr>
              <p:cNvPr id="126" name="Picture 125"/>
              <p:cNvPicPr>
                <a:picLocks noChangeAspect="1"/>
              </p:cNvPicPr>
              <p:nvPr/>
            </p:nvPicPr>
            <p:blipFill>
              <a:blip r:embed="rId12"/>
              <a:stretch>
                <a:fillRect/>
              </a:stretch>
            </p:blipFill>
            <p:spPr>
              <a:xfrm>
                <a:off x="2102955" y="1582630"/>
                <a:ext cx="128027" cy="128027"/>
              </a:xfrm>
              <a:prstGeom prst="rect">
                <a:avLst/>
              </a:prstGeom>
              <a:effectLst>
                <a:glow rad="127000">
                  <a:schemeClr val="tx1">
                    <a:lumMod val="85000"/>
                    <a:lumOff val="15000"/>
                  </a:schemeClr>
                </a:glow>
              </a:effectLst>
            </p:spPr>
          </p:pic>
          <p:pic>
            <p:nvPicPr>
              <p:cNvPr id="127" name="Picture 126"/>
              <p:cNvPicPr>
                <a:picLocks noChangeAspect="1"/>
              </p:cNvPicPr>
              <p:nvPr/>
            </p:nvPicPr>
            <p:blipFill>
              <a:blip r:embed="rId12"/>
              <a:stretch>
                <a:fillRect/>
              </a:stretch>
            </p:blipFill>
            <p:spPr>
              <a:xfrm>
                <a:off x="2216236" y="1634672"/>
                <a:ext cx="128027" cy="128027"/>
              </a:xfrm>
              <a:prstGeom prst="rect">
                <a:avLst/>
              </a:prstGeom>
              <a:effectLst>
                <a:glow rad="127000">
                  <a:schemeClr val="tx1">
                    <a:lumMod val="85000"/>
                    <a:lumOff val="15000"/>
                  </a:schemeClr>
                </a:glow>
              </a:effectLst>
            </p:spPr>
          </p:pic>
          <p:pic>
            <p:nvPicPr>
              <p:cNvPr id="128" name="Picture 127"/>
              <p:cNvPicPr>
                <a:picLocks noChangeAspect="1"/>
              </p:cNvPicPr>
              <p:nvPr/>
            </p:nvPicPr>
            <p:blipFill>
              <a:blip r:embed="rId12"/>
              <a:stretch>
                <a:fillRect/>
              </a:stretch>
            </p:blipFill>
            <p:spPr>
              <a:xfrm>
                <a:off x="2182973" y="1981920"/>
                <a:ext cx="128027" cy="128027"/>
              </a:xfrm>
              <a:prstGeom prst="rect">
                <a:avLst/>
              </a:prstGeom>
              <a:effectLst>
                <a:glow rad="127000">
                  <a:schemeClr val="tx1">
                    <a:lumMod val="85000"/>
                    <a:lumOff val="15000"/>
                  </a:schemeClr>
                </a:glow>
              </a:effectLst>
            </p:spPr>
          </p:pic>
          <p:pic>
            <p:nvPicPr>
              <p:cNvPr id="129" name="Picture 128"/>
              <p:cNvPicPr>
                <a:picLocks noChangeAspect="1"/>
              </p:cNvPicPr>
              <p:nvPr/>
            </p:nvPicPr>
            <p:blipFill>
              <a:blip r:embed="rId12"/>
              <a:stretch>
                <a:fillRect/>
              </a:stretch>
            </p:blipFill>
            <p:spPr>
              <a:xfrm>
                <a:off x="1923041" y="1780246"/>
                <a:ext cx="128027" cy="128027"/>
              </a:xfrm>
              <a:prstGeom prst="rect">
                <a:avLst/>
              </a:prstGeom>
              <a:effectLst>
                <a:glow rad="127000">
                  <a:schemeClr val="tx1">
                    <a:lumMod val="85000"/>
                    <a:lumOff val="15000"/>
                  </a:schemeClr>
                </a:glow>
              </a:effectLst>
            </p:spPr>
          </p:pic>
        </p:grpSp>
        <p:pic>
          <p:nvPicPr>
            <p:cNvPr id="66" name="Picture 65"/>
            <p:cNvPicPr>
              <a:picLocks noChangeAspect="1"/>
            </p:cNvPicPr>
            <p:nvPr/>
          </p:nvPicPr>
          <p:blipFill>
            <a:blip r:embed="rId6"/>
            <a:stretch>
              <a:fillRect/>
            </a:stretch>
          </p:blipFill>
          <p:spPr>
            <a:xfrm>
              <a:off x="1521998" y="985951"/>
              <a:ext cx="213378" cy="213378"/>
            </a:xfrm>
            <a:prstGeom prst="rect">
              <a:avLst/>
            </a:prstGeom>
            <a:effectLst>
              <a:glow rad="127000">
                <a:schemeClr val="tx1">
                  <a:lumMod val="85000"/>
                  <a:lumOff val="15000"/>
                </a:schemeClr>
              </a:glow>
            </a:effectLst>
          </p:spPr>
        </p:pic>
        <p:pic>
          <p:nvPicPr>
            <p:cNvPr id="67" name="Picture 66"/>
            <p:cNvPicPr>
              <a:picLocks noChangeAspect="1"/>
            </p:cNvPicPr>
            <p:nvPr/>
          </p:nvPicPr>
          <p:blipFill>
            <a:blip r:embed="rId6"/>
            <a:stretch>
              <a:fillRect/>
            </a:stretch>
          </p:blipFill>
          <p:spPr>
            <a:xfrm>
              <a:off x="1383629" y="1081131"/>
              <a:ext cx="213378" cy="213378"/>
            </a:xfrm>
            <a:prstGeom prst="rect">
              <a:avLst/>
            </a:prstGeom>
            <a:effectLst>
              <a:glow rad="127000">
                <a:schemeClr val="tx1">
                  <a:lumMod val="85000"/>
                  <a:lumOff val="15000"/>
                </a:schemeClr>
              </a:glow>
            </a:effectLst>
          </p:spPr>
        </p:pic>
        <p:pic>
          <p:nvPicPr>
            <p:cNvPr id="68" name="Picture 67"/>
            <p:cNvPicPr>
              <a:picLocks noChangeAspect="1"/>
            </p:cNvPicPr>
            <p:nvPr/>
          </p:nvPicPr>
          <p:blipFill>
            <a:blip r:embed="rId6"/>
            <a:stretch>
              <a:fillRect/>
            </a:stretch>
          </p:blipFill>
          <p:spPr>
            <a:xfrm>
              <a:off x="1383629" y="1240472"/>
              <a:ext cx="213378" cy="213378"/>
            </a:xfrm>
            <a:prstGeom prst="rect">
              <a:avLst/>
            </a:prstGeom>
            <a:effectLst>
              <a:glow rad="127000">
                <a:schemeClr val="tx1">
                  <a:lumMod val="85000"/>
                  <a:lumOff val="15000"/>
                </a:schemeClr>
              </a:glow>
            </a:effectLst>
          </p:spPr>
        </p:pic>
        <p:pic>
          <p:nvPicPr>
            <p:cNvPr id="69" name="Picture 68"/>
            <p:cNvPicPr>
              <a:picLocks noChangeAspect="1"/>
            </p:cNvPicPr>
            <p:nvPr/>
          </p:nvPicPr>
          <p:blipFill>
            <a:blip r:embed="rId6"/>
            <a:stretch>
              <a:fillRect/>
            </a:stretch>
          </p:blipFill>
          <p:spPr>
            <a:xfrm>
              <a:off x="1311160" y="1413459"/>
              <a:ext cx="213378" cy="213378"/>
            </a:xfrm>
            <a:prstGeom prst="rect">
              <a:avLst/>
            </a:prstGeom>
            <a:effectLst>
              <a:glow rad="127000">
                <a:schemeClr val="tx1">
                  <a:lumMod val="85000"/>
                  <a:lumOff val="15000"/>
                </a:schemeClr>
              </a:glow>
            </a:effectLst>
          </p:spPr>
        </p:pic>
        <p:pic>
          <p:nvPicPr>
            <p:cNvPr id="70" name="Picture 69"/>
            <p:cNvPicPr>
              <a:picLocks noChangeAspect="1"/>
            </p:cNvPicPr>
            <p:nvPr/>
          </p:nvPicPr>
          <p:blipFill>
            <a:blip r:embed="rId6"/>
            <a:stretch>
              <a:fillRect/>
            </a:stretch>
          </p:blipFill>
          <p:spPr>
            <a:xfrm>
              <a:off x="1409621" y="1506180"/>
              <a:ext cx="213378" cy="213378"/>
            </a:xfrm>
            <a:prstGeom prst="rect">
              <a:avLst/>
            </a:prstGeom>
            <a:effectLst>
              <a:glow rad="127000">
                <a:schemeClr val="tx1">
                  <a:lumMod val="85000"/>
                  <a:lumOff val="15000"/>
                </a:schemeClr>
              </a:glow>
            </a:effectLst>
          </p:spPr>
        </p:pic>
        <p:pic>
          <p:nvPicPr>
            <p:cNvPr id="71" name="Picture 70"/>
            <p:cNvPicPr>
              <a:picLocks noChangeAspect="1"/>
            </p:cNvPicPr>
            <p:nvPr/>
          </p:nvPicPr>
          <p:blipFill>
            <a:blip r:embed="rId6"/>
            <a:stretch>
              <a:fillRect/>
            </a:stretch>
          </p:blipFill>
          <p:spPr>
            <a:xfrm>
              <a:off x="1447800" y="1346877"/>
              <a:ext cx="213378" cy="213378"/>
            </a:xfrm>
            <a:prstGeom prst="rect">
              <a:avLst/>
            </a:prstGeom>
            <a:effectLst>
              <a:glow rad="127000">
                <a:schemeClr val="tx1">
                  <a:lumMod val="85000"/>
                  <a:lumOff val="15000"/>
                </a:schemeClr>
              </a:glow>
            </a:effectLst>
          </p:spPr>
        </p:pic>
        <p:pic>
          <p:nvPicPr>
            <p:cNvPr id="72" name="Picture 71"/>
            <p:cNvPicPr>
              <a:picLocks noChangeAspect="1"/>
            </p:cNvPicPr>
            <p:nvPr/>
          </p:nvPicPr>
          <p:blipFill>
            <a:blip r:embed="rId6"/>
            <a:stretch>
              <a:fillRect/>
            </a:stretch>
          </p:blipFill>
          <p:spPr>
            <a:xfrm>
              <a:off x="1524538" y="1204681"/>
              <a:ext cx="213378" cy="213378"/>
            </a:xfrm>
            <a:prstGeom prst="rect">
              <a:avLst/>
            </a:prstGeom>
            <a:effectLst>
              <a:glow rad="127000">
                <a:schemeClr val="tx1">
                  <a:lumMod val="85000"/>
                  <a:lumOff val="15000"/>
                </a:schemeClr>
              </a:glow>
            </a:effectLst>
          </p:spPr>
        </p:pic>
        <p:pic>
          <p:nvPicPr>
            <p:cNvPr id="73" name="Picture 72"/>
            <p:cNvPicPr>
              <a:picLocks noChangeAspect="1"/>
            </p:cNvPicPr>
            <p:nvPr/>
          </p:nvPicPr>
          <p:blipFill>
            <a:blip r:embed="rId6"/>
            <a:stretch>
              <a:fillRect/>
            </a:stretch>
          </p:blipFill>
          <p:spPr>
            <a:xfrm>
              <a:off x="1837690" y="1952496"/>
              <a:ext cx="213378" cy="213378"/>
            </a:xfrm>
            <a:prstGeom prst="rect">
              <a:avLst/>
            </a:prstGeom>
            <a:effectLst>
              <a:glow rad="127000">
                <a:schemeClr val="tx1">
                  <a:lumMod val="85000"/>
                  <a:lumOff val="15000"/>
                </a:schemeClr>
              </a:glow>
            </a:effectLst>
          </p:spPr>
        </p:pic>
        <p:pic>
          <p:nvPicPr>
            <p:cNvPr id="74" name="Picture 73"/>
            <p:cNvPicPr>
              <a:picLocks noChangeAspect="1"/>
            </p:cNvPicPr>
            <p:nvPr/>
          </p:nvPicPr>
          <p:blipFill>
            <a:blip r:embed="rId6"/>
            <a:stretch>
              <a:fillRect/>
            </a:stretch>
          </p:blipFill>
          <p:spPr>
            <a:xfrm>
              <a:off x="1722041" y="1837639"/>
              <a:ext cx="213378" cy="213378"/>
            </a:xfrm>
            <a:prstGeom prst="rect">
              <a:avLst/>
            </a:prstGeom>
            <a:effectLst>
              <a:glow rad="127000">
                <a:schemeClr val="tx1">
                  <a:lumMod val="85000"/>
                  <a:lumOff val="15000"/>
                </a:schemeClr>
              </a:glow>
            </a:effectLst>
          </p:spPr>
        </p:pic>
        <p:pic>
          <p:nvPicPr>
            <p:cNvPr id="75" name="Picture 74"/>
            <p:cNvPicPr>
              <a:picLocks noChangeAspect="1"/>
            </p:cNvPicPr>
            <p:nvPr/>
          </p:nvPicPr>
          <p:blipFill>
            <a:blip r:embed="rId6"/>
            <a:stretch>
              <a:fillRect/>
            </a:stretch>
          </p:blipFill>
          <p:spPr>
            <a:xfrm>
              <a:off x="1610342" y="1334349"/>
              <a:ext cx="213378" cy="213378"/>
            </a:xfrm>
            <a:prstGeom prst="rect">
              <a:avLst/>
            </a:prstGeom>
            <a:effectLst>
              <a:glow rad="127000">
                <a:schemeClr val="tx1">
                  <a:lumMod val="85000"/>
                  <a:lumOff val="15000"/>
                </a:schemeClr>
              </a:glow>
            </a:effectLst>
          </p:spPr>
        </p:pic>
        <p:pic>
          <p:nvPicPr>
            <p:cNvPr id="76" name="Picture 75"/>
            <p:cNvPicPr>
              <a:picLocks noChangeAspect="1"/>
            </p:cNvPicPr>
            <p:nvPr/>
          </p:nvPicPr>
          <p:blipFill>
            <a:blip r:embed="rId6"/>
            <a:stretch>
              <a:fillRect/>
            </a:stretch>
          </p:blipFill>
          <p:spPr>
            <a:xfrm>
              <a:off x="1614483" y="1506273"/>
              <a:ext cx="213378" cy="213378"/>
            </a:xfrm>
            <a:prstGeom prst="rect">
              <a:avLst/>
            </a:prstGeom>
            <a:effectLst>
              <a:glow rad="127000">
                <a:schemeClr val="tx1">
                  <a:lumMod val="85000"/>
                  <a:lumOff val="15000"/>
                </a:schemeClr>
              </a:glow>
            </a:effectLst>
          </p:spPr>
        </p:pic>
        <p:pic>
          <p:nvPicPr>
            <p:cNvPr id="77" name="Picture 76"/>
            <p:cNvPicPr>
              <a:picLocks noChangeAspect="1"/>
            </p:cNvPicPr>
            <p:nvPr/>
          </p:nvPicPr>
          <p:blipFill>
            <a:blip r:embed="rId6"/>
            <a:stretch>
              <a:fillRect/>
            </a:stretch>
          </p:blipFill>
          <p:spPr>
            <a:xfrm>
              <a:off x="1619824" y="1678459"/>
              <a:ext cx="213378" cy="213378"/>
            </a:xfrm>
            <a:prstGeom prst="rect">
              <a:avLst/>
            </a:prstGeom>
            <a:effectLst>
              <a:glow rad="127000">
                <a:schemeClr val="tx1">
                  <a:lumMod val="85000"/>
                  <a:lumOff val="15000"/>
                </a:schemeClr>
              </a:glow>
            </a:effectLst>
          </p:spPr>
        </p:pic>
        <p:pic>
          <p:nvPicPr>
            <p:cNvPr id="78" name="Picture 77"/>
            <p:cNvPicPr>
              <a:picLocks noChangeAspect="1"/>
            </p:cNvPicPr>
            <p:nvPr/>
          </p:nvPicPr>
          <p:blipFill>
            <a:blip r:embed="rId6"/>
            <a:stretch>
              <a:fillRect/>
            </a:stretch>
          </p:blipFill>
          <p:spPr>
            <a:xfrm>
              <a:off x="2320272" y="2188759"/>
              <a:ext cx="213378" cy="213378"/>
            </a:xfrm>
            <a:prstGeom prst="rect">
              <a:avLst/>
            </a:prstGeom>
            <a:effectLst>
              <a:glow rad="127000">
                <a:schemeClr val="tx1">
                  <a:lumMod val="85000"/>
                  <a:lumOff val="15000"/>
                </a:schemeClr>
              </a:glow>
            </a:effectLst>
          </p:spPr>
        </p:pic>
        <p:pic>
          <p:nvPicPr>
            <p:cNvPr id="79" name="Picture 78"/>
            <p:cNvPicPr>
              <a:picLocks noChangeAspect="1"/>
            </p:cNvPicPr>
            <p:nvPr/>
          </p:nvPicPr>
          <p:blipFill>
            <a:blip r:embed="rId6"/>
            <a:stretch>
              <a:fillRect/>
            </a:stretch>
          </p:blipFill>
          <p:spPr>
            <a:xfrm>
              <a:off x="2166463" y="2182381"/>
              <a:ext cx="213378" cy="213378"/>
            </a:xfrm>
            <a:prstGeom prst="rect">
              <a:avLst/>
            </a:prstGeom>
            <a:effectLst>
              <a:glow rad="127000">
                <a:schemeClr val="tx1">
                  <a:lumMod val="85000"/>
                  <a:lumOff val="15000"/>
                </a:schemeClr>
              </a:glow>
            </a:effectLst>
          </p:spPr>
        </p:pic>
        <p:pic>
          <p:nvPicPr>
            <p:cNvPr id="80" name="Picture 79"/>
            <p:cNvPicPr>
              <a:picLocks noChangeAspect="1"/>
            </p:cNvPicPr>
            <p:nvPr/>
          </p:nvPicPr>
          <p:blipFill>
            <a:blip r:embed="rId6"/>
            <a:stretch>
              <a:fillRect/>
            </a:stretch>
          </p:blipFill>
          <p:spPr>
            <a:xfrm>
              <a:off x="2025346" y="2103660"/>
              <a:ext cx="213378" cy="213378"/>
            </a:xfrm>
            <a:prstGeom prst="rect">
              <a:avLst/>
            </a:prstGeom>
            <a:effectLst>
              <a:glow rad="127000">
                <a:schemeClr val="tx1">
                  <a:lumMod val="85000"/>
                  <a:lumOff val="15000"/>
                </a:schemeClr>
              </a:glow>
            </a:effectLst>
          </p:spPr>
        </p:pic>
        <p:pic>
          <p:nvPicPr>
            <p:cNvPr id="81" name="Picture 80"/>
            <p:cNvPicPr>
              <a:picLocks noChangeAspect="1"/>
            </p:cNvPicPr>
            <p:nvPr/>
          </p:nvPicPr>
          <p:blipFill>
            <a:blip r:embed="rId6"/>
            <a:stretch>
              <a:fillRect/>
            </a:stretch>
          </p:blipFill>
          <p:spPr>
            <a:xfrm>
              <a:off x="1369024" y="953438"/>
              <a:ext cx="213378" cy="213378"/>
            </a:xfrm>
            <a:prstGeom prst="rect">
              <a:avLst/>
            </a:prstGeom>
            <a:effectLst>
              <a:glow rad="127000">
                <a:schemeClr val="tx1">
                  <a:lumMod val="85000"/>
                  <a:lumOff val="15000"/>
                </a:schemeClr>
              </a:glow>
            </a:effectLst>
          </p:spPr>
        </p:pic>
        <p:pic>
          <p:nvPicPr>
            <p:cNvPr id="82" name="Picture 81"/>
            <p:cNvPicPr>
              <a:picLocks noChangeAspect="1"/>
            </p:cNvPicPr>
            <p:nvPr/>
          </p:nvPicPr>
          <p:blipFill>
            <a:blip r:embed="rId6"/>
            <a:stretch>
              <a:fillRect/>
            </a:stretch>
          </p:blipFill>
          <p:spPr>
            <a:xfrm>
              <a:off x="1311160" y="991277"/>
              <a:ext cx="213378" cy="213378"/>
            </a:xfrm>
            <a:prstGeom prst="rect">
              <a:avLst/>
            </a:prstGeom>
            <a:effectLst>
              <a:glow rad="127000">
                <a:schemeClr val="tx1">
                  <a:lumMod val="85000"/>
                  <a:lumOff val="15000"/>
                </a:schemeClr>
              </a:glow>
            </a:effectLst>
          </p:spPr>
        </p:pic>
        <p:pic>
          <p:nvPicPr>
            <p:cNvPr id="83" name="Picture 82"/>
            <p:cNvPicPr>
              <a:picLocks noChangeAspect="1"/>
            </p:cNvPicPr>
            <p:nvPr/>
          </p:nvPicPr>
          <p:blipFill>
            <a:blip r:embed="rId6"/>
            <a:stretch>
              <a:fillRect/>
            </a:stretch>
          </p:blipFill>
          <p:spPr>
            <a:xfrm>
              <a:off x="1624312" y="885604"/>
              <a:ext cx="213378" cy="213378"/>
            </a:xfrm>
            <a:prstGeom prst="rect">
              <a:avLst/>
            </a:prstGeom>
            <a:effectLst>
              <a:glow rad="127000">
                <a:schemeClr val="tx1">
                  <a:lumMod val="85000"/>
                  <a:lumOff val="15000"/>
                </a:schemeClr>
              </a:glow>
            </a:effectLst>
          </p:spPr>
        </p:pic>
        <p:pic>
          <p:nvPicPr>
            <p:cNvPr id="84" name="Picture 83"/>
            <p:cNvPicPr>
              <a:picLocks noChangeAspect="1"/>
            </p:cNvPicPr>
            <p:nvPr/>
          </p:nvPicPr>
          <p:blipFill>
            <a:blip r:embed="rId6"/>
            <a:stretch>
              <a:fillRect/>
            </a:stretch>
          </p:blipFill>
          <p:spPr>
            <a:xfrm>
              <a:off x="1419006" y="2356625"/>
              <a:ext cx="213378" cy="213378"/>
            </a:xfrm>
            <a:prstGeom prst="rect">
              <a:avLst/>
            </a:prstGeom>
            <a:effectLst>
              <a:glow rad="127000">
                <a:schemeClr val="tx1">
                  <a:lumMod val="85000"/>
                  <a:lumOff val="15000"/>
                </a:schemeClr>
              </a:glow>
            </a:effectLst>
          </p:spPr>
        </p:pic>
        <p:pic>
          <p:nvPicPr>
            <p:cNvPr id="85" name="Picture 84"/>
            <p:cNvPicPr>
              <a:picLocks noChangeAspect="1"/>
            </p:cNvPicPr>
            <p:nvPr/>
          </p:nvPicPr>
          <p:blipFill>
            <a:blip r:embed="rId6"/>
            <a:stretch>
              <a:fillRect/>
            </a:stretch>
          </p:blipFill>
          <p:spPr>
            <a:xfrm>
              <a:off x="1524538" y="2315263"/>
              <a:ext cx="213378" cy="213378"/>
            </a:xfrm>
            <a:prstGeom prst="rect">
              <a:avLst/>
            </a:prstGeom>
            <a:effectLst>
              <a:glow rad="127000">
                <a:schemeClr val="tx1">
                  <a:lumMod val="85000"/>
                  <a:lumOff val="15000"/>
                </a:schemeClr>
              </a:glow>
            </a:effectLst>
          </p:spPr>
        </p:pic>
        <p:pic>
          <p:nvPicPr>
            <p:cNvPr id="86" name="Picture 85"/>
            <p:cNvPicPr>
              <a:picLocks noChangeAspect="1"/>
            </p:cNvPicPr>
            <p:nvPr/>
          </p:nvPicPr>
          <p:blipFill>
            <a:blip r:embed="rId6"/>
            <a:stretch>
              <a:fillRect/>
            </a:stretch>
          </p:blipFill>
          <p:spPr>
            <a:xfrm>
              <a:off x="1645719" y="2289116"/>
              <a:ext cx="213378" cy="213378"/>
            </a:xfrm>
            <a:prstGeom prst="rect">
              <a:avLst/>
            </a:prstGeom>
            <a:effectLst>
              <a:glow rad="127000">
                <a:schemeClr val="tx1">
                  <a:lumMod val="85000"/>
                  <a:lumOff val="15000"/>
                </a:schemeClr>
              </a:glow>
            </a:effectLst>
          </p:spPr>
        </p:pic>
        <p:pic>
          <p:nvPicPr>
            <p:cNvPr id="87" name="Picture 86"/>
            <p:cNvPicPr>
              <a:picLocks noChangeAspect="1"/>
            </p:cNvPicPr>
            <p:nvPr/>
          </p:nvPicPr>
          <p:blipFill>
            <a:blip r:embed="rId6"/>
            <a:stretch>
              <a:fillRect/>
            </a:stretch>
          </p:blipFill>
          <p:spPr>
            <a:xfrm>
              <a:off x="1754104" y="2289350"/>
              <a:ext cx="213378" cy="213378"/>
            </a:xfrm>
            <a:prstGeom prst="rect">
              <a:avLst/>
            </a:prstGeom>
            <a:effectLst>
              <a:glow rad="127000">
                <a:schemeClr val="tx1">
                  <a:lumMod val="85000"/>
                  <a:lumOff val="15000"/>
                </a:schemeClr>
              </a:glow>
            </a:effectLst>
          </p:spPr>
        </p:pic>
        <p:pic>
          <p:nvPicPr>
            <p:cNvPr id="88" name="Picture 87"/>
            <p:cNvPicPr>
              <a:picLocks noChangeAspect="1"/>
            </p:cNvPicPr>
            <p:nvPr/>
          </p:nvPicPr>
          <p:blipFill>
            <a:blip r:embed="rId6"/>
            <a:stretch>
              <a:fillRect/>
            </a:stretch>
          </p:blipFill>
          <p:spPr>
            <a:xfrm>
              <a:off x="1894022" y="2197671"/>
              <a:ext cx="213378" cy="213378"/>
            </a:xfrm>
            <a:prstGeom prst="rect">
              <a:avLst/>
            </a:prstGeom>
            <a:effectLst>
              <a:glow rad="127000">
                <a:schemeClr val="tx1">
                  <a:lumMod val="85000"/>
                  <a:lumOff val="15000"/>
                </a:schemeClr>
              </a:glow>
            </a:effectLst>
          </p:spPr>
        </p:pic>
        <p:pic>
          <p:nvPicPr>
            <p:cNvPr id="89" name="Picture 88"/>
            <p:cNvPicPr>
              <a:picLocks noChangeAspect="1"/>
            </p:cNvPicPr>
            <p:nvPr/>
          </p:nvPicPr>
          <p:blipFill>
            <a:blip r:embed="rId6"/>
            <a:stretch>
              <a:fillRect/>
            </a:stretch>
          </p:blipFill>
          <p:spPr>
            <a:xfrm>
              <a:off x="2260843" y="2348621"/>
              <a:ext cx="213378" cy="213378"/>
            </a:xfrm>
            <a:prstGeom prst="rect">
              <a:avLst/>
            </a:prstGeom>
            <a:effectLst>
              <a:glow rad="127000">
                <a:schemeClr val="tx1">
                  <a:lumMod val="85000"/>
                  <a:lumOff val="15000"/>
                </a:schemeClr>
              </a:glow>
            </a:effectLst>
          </p:spPr>
        </p:pic>
        <p:pic>
          <p:nvPicPr>
            <p:cNvPr id="90" name="Picture 89"/>
            <p:cNvPicPr>
              <a:picLocks noChangeAspect="1"/>
            </p:cNvPicPr>
            <p:nvPr/>
          </p:nvPicPr>
          <p:blipFill>
            <a:blip r:embed="rId6"/>
            <a:stretch>
              <a:fillRect/>
            </a:stretch>
          </p:blipFill>
          <p:spPr>
            <a:xfrm>
              <a:off x="2370951" y="2606135"/>
              <a:ext cx="213378" cy="213378"/>
            </a:xfrm>
            <a:prstGeom prst="rect">
              <a:avLst/>
            </a:prstGeom>
            <a:effectLst>
              <a:glow rad="127000">
                <a:schemeClr val="tx1">
                  <a:lumMod val="85000"/>
                  <a:lumOff val="15000"/>
                </a:schemeClr>
              </a:glow>
            </a:effectLst>
          </p:spPr>
        </p:pic>
        <p:pic>
          <p:nvPicPr>
            <p:cNvPr id="91" name="Picture 90"/>
            <p:cNvPicPr>
              <a:picLocks noChangeAspect="1"/>
            </p:cNvPicPr>
            <p:nvPr/>
          </p:nvPicPr>
          <p:blipFill>
            <a:blip r:embed="rId6"/>
            <a:stretch>
              <a:fillRect/>
            </a:stretch>
          </p:blipFill>
          <p:spPr>
            <a:xfrm>
              <a:off x="2209139" y="2606450"/>
              <a:ext cx="213378" cy="213378"/>
            </a:xfrm>
            <a:prstGeom prst="rect">
              <a:avLst/>
            </a:prstGeom>
            <a:effectLst>
              <a:glow rad="127000">
                <a:schemeClr val="tx1">
                  <a:lumMod val="85000"/>
                  <a:lumOff val="15000"/>
                </a:schemeClr>
              </a:glow>
            </a:effectLst>
          </p:spPr>
        </p:pic>
        <p:pic>
          <p:nvPicPr>
            <p:cNvPr id="92" name="Picture 91"/>
            <p:cNvPicPr>
              <a:picLocks noChangeAspect="1"/>
            </p:cNvPicPr>
            <p:nvPr/>
          </p:nvPicPr>
          <p:blipFill>
            <a:blip r:embed="rId6"/>
            <a:stretch>
              <a:fillRect/>
            </a:stretch>
          </p:blipFill>
          <p:spPr>
            <a:xfrm>
              <a:off x="2061852" y="2502466"/>
              <a:ext cx="213378" cy="213378"/>
            </a:xfrm>
            <a:prstGeom prst="rect">
              <a:avLst/>
            </a:prstGeom>
            <a:effectLst>
              <a:glow rad="127000">
                <a:schemeClr val="tx1">
                  <a:lumMod val="85000"/>
                  <a:lumOff val="15000"/>
                </a:schemeClr>
              </a:glow>
            </a:effectLst>
          </p:spPr>
        </p:pic>
        <p:pic>
          <p:nvPicPr>
            <p:cNvPr id="93" name="Picture 92"/>
            <p:cNvPicPr>
              <a:picLocks noChangeAspect="1"/>
            </p:cNvPicPr>
            <p:nvPr/>
          </p:nvPicPr>
          <p:blipFill>
            <a:blip r:embed="rId6"/>
            <a:stretch>
              <a:fillRect/>
            </a:stretch>
          </p:blipFill>
          <p:spPr>
            <a:xfrm>
              <a:off x="1977136" y="2416791"/>
              <a:ext cx="213378" cy="213378"/>
            </a:xfrm>
            <a:prstGeom prst="rect">
              <a:avLst/>
            </a:prstGeom>
            <a:effectLst>
              <a:glow rad="127000">
                <a:schemeClr val="tx1">
                  <a:lumMod val="85000"/>
                  <a:lumOff val="15000"/>
                </a:schemeClr>
              </a:glow>
            </a:effectLst>
          </p:spPr>
        </p:pic>
        <p:pic>
          <p:nvPicPr>
            <p:cNvPr id="94" name="Picture 93"/>
            <p:cNvPicPr>
              <a:picLocks noChangeAspect="1"/>
            </p:cNvPicPr>
            <p:nvPr/>
          </p:nvPicPr>
          <p:blipFill>
            <a:blip r:embed="rId6"/>
            <a:stretch>
              <a:fillRect/>
            </a:stretch>
          </p:blipFill>
          <p:spPr>
            <a:xfrm>
              <a:off x="2275230" y="573318"/>
              <a:ext cx="213378" cy="213378"/>
            </a:xfrm>
            <a:prstGeom prst="rect">
              <a:avLst/>
            </a:prstGeom>
            <a:effectLst>
              <a:glow rad="127000">
                <a:schemeClr val="tx1">
                  <a:lumMod val="85000"/>
                  <a:lumOff val="15000"/>
                </a:schemeClr>
              </a:glow>
            </a:effectLst>
          </p:spPr>
        </p:pic>
        <p:pic>
          <p:nvPicPr>
            <p:cNvPr id="95" name="Picture 94"/>
            <p:cNvPicPr>
              <a:picLocks noChangeAspect="1"/>
            </p:cNvPicPr>
            <p:nvPr/>
          </p:nvPicPr>
          <p:blipFill>
            <a:blip r:embed="rId6"/>
            <a:stretch>
              <a:fillRect/>
            </a:stretch>
          </p:blipFill>
          <p:spPr>
            <a:xfrm>
              <a:off x="1791526" y="604685"/>
              <a:ext cx="213378" cy="213378"/>
            </a:xfrm>
            <a:prstGeom prst="rect">
              <a:avLst/>
            </a:prstGeom>
            <a:effectLst>
              <a:glow rad="127000">
                <a:schemeClr val="tx1">
                  <a:lumMod val="85000"/>
                  <a:lumOff val="15000"/>
                </a:schemeClr>
              </a:glow>
            </a:effectLst>
          </p:spPr>
        </p:pic>
        <p:pic>
          <p:nvPicPr>
            <p:cNvPr id="96" name="Picture 95"/>
            <p:cNvPicPr>
              <a:picLocks noChangeAspect="1"/>
            </p:cNvPicPr>
            <p:nvPr/>
          </p:nvPicPr>
          <p:blipFill>
            <a:blip r:embed="rId6"/>
            <a:stretch>
              <a:fillRect/>
            </a:stretch>
          </p:blipFill>
          <p:spPr>
            <a:xfrm>
              <a:off x="1936645" y="530948"/>
              <a:ext cx="213378" cy="213378"/>
            </a:xfrm>
            <a:prstGeom prst="rect">
              <a:avLst/>
            </a:prstGeom>
            <a:effectLst>
              <a:glow rad="127000">
                <a:schemeClr val="tx1">
                  <a:lumMod val="85000"/>
                  <a:lumOff val="15000"/>
                </a:schemeClr>
              </a:glow>
            </a:effectLst>
          </p:spPr>
        </p:pic>
        <p:pic>
          <p:nvPicPr>
            <p:cNvPr id="97" name="Picture 96"/>
            <p:cNvPicPr>
              <a:picLocks noChangeAspect="1"/>
            </p:cNvPicPr>
            <p:nvPr/>
          </p:nvPicPr>
          <p:blipFill>
            <a:blip r:embed="rId6"/>
            <a:stretch>
              <a:fillRect/>
            </a:stretch>
          </p:blipFill>
          <p:spPr>
            <a:xfrm>
              <a:off x="2132816" y="525015"/>
              <a:ext cx="213378" cy="213378"/>
            </a:xfrm>
            <a:prstGeom prst="rect">
              <a:avLst/>
            </a:prstGeom>
            <a:effectLst>
              <a:glow rad="127000">
                <a:schemeClr val="tx1">
                  <a:lumMod val="85000"/>
                  <a:lumOff val="15000"/>
                </a:schemeClr>
              </a:glow>
            </a:effectLst>
          </p:spPr>
        </p:pic>
        <p:pic>
          <p:nvPicPr>
            <p:cNvPr id="98" name="Picture 97"/>
            <p:cNvPicPr>
              <a:picLocks noChangeAspect="1"/>
            </p:cNvPicPr>
            <p:nvPr/>
          </p:nvPicPr>
          <p:blipFill>
            <a:blip r:embed="rId6"/>
            <a:stretch>
              <a:fillRect/>
            </a:stretch>
          </p:blipFill>
          <p:spPr>
            <a:xfrm>
              <a:off x="2027189" y="669520"/>
              <a:ext cx="213378" cy="213378"/>
            </a:xfrm>
            <a:prstGeom prst="rect">
              <a:avLst/>
            </a:prstGeom>
            <a:effectLst>
              <a:glow rad="127000">
                <a:schemeClr val="tx1">
                  <a:lumMod val="85000"/>
                  <a:lumOff val="15000"/>
                </a:schemeClr>
              </a:glow>
            </a:effectLst>
          </p:spPr>
        </p:pic>
        <p:pic>
          <p:nvPicPr>
            <p:cNvPr id="99" name="Picture 98"/>
            <p:cNvPicPr>
              <a:picLocks noChangeAspect="1"/>
            </p:cNvPicPr>
            <p:nvPr/>
          </p:nvPicPr>
          <p:blipFill>
            <a:blip r:embed="rId6"/>
            <a:stretch>
              <a:fillRect/>
            </a:stretch>
          </p:blipFill>
          <p:spPr>
            <a:xfrm>
              <a:off x="1845902" y="681482"/>
              <a:ext cx="213378" cy="213378"/>
            </a:xfrm>
            <a:prstGeom prst="rect">
              <a:avLst/>
            </a:prstGeom>
            <a:effectLst>
              <a:glow rad="127000">
                <a:schemeClr val="tx1">
                  <a:lumMod val="85000"/>
                  <a:lumOff val="15000"/>
                </a:schemeClr>
              </a:glow>
            </a:effectLst>
          </p:spPr>
        </p:pic>
      </p:grpSp>
    </p:spTree>
    <p:extLst>
      <p:ext uri="{BB962C8B-B14F-4D97-AF65-F5344CB8AC3E}">
        <p14:creationId xmlns:p14="http://schemas.microsoft.com/office/powerpoint/2010/main" val="3106902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567" y="226708"/>
            <a:ext cx="6588441" cy="3780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kern="1200">
                <a:solidFill>
                  <a:srgbClr val="009338"/>
                </a:solidFill>
                <a:latin typeface="+mj-lt"/>
                <a:ea typeface="+mj-ea"/>
                <a:cs typeface="+mj-cs"/>
              </a:defRPr>
            </a:lvl1pPr>
          </a:lstStyle>
          <a:p>
            <a:r>
              <a:rPr lang="en-GB" b="1" dirty="0" smtClean="0">
                <a:latin typeface="Myriad Pro Semibold"/>
              </a:rPr>
              <a:t>rCB Production – Polishing (Stage 3)</a:t>
            </a:r>
            <a:endParaRPr lang="en-GB" b="1" dirty="0">
              <a:latin typeface="Myriad Pro Semibold"/>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44" y="6310981"/>
            <a:ext cx="1040606"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59564">
            <a:off x="8045354" y="-2638668"/>
            <a:ext cx="51181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noChangeAspect="1"/>
          </p:cNvGrpSpPr>
          <p:nvPr/>
        </p:nvGrpSpPr>
        <p:grpSpPr>
          <a:xfrm>
            <a:off x="602556" y="672142"/>
            <a:ext cx="7885730" cy="5807387"/>
            <a:chOff x="111374" y="128238"/>
            <a:chExt cx="5257657" cy="3872722"/>
          </a:xfrm>
        </p:grpSpPr>
        <p:pic>
          <p:nvPicPr>
            <p:cNvPr id="9" name="Picture 8"/>
            <p:cNvPicPr>
              <a:picLocks noChangeAspect="1"/>
            </p:cNvPicPr>
            <p:nvPr/>
          </p:nvPicPr>
          <p:blipFill>
            <a:blip r:embed="rId5"/>
            <a:stretch>
              <a:fillRect/>
            </a:stretch>
          </p:blipFill>
          <p:spPr>
            <a:xfrm>
              <a:off x="3756351" y="877602"/>
              <a:ext cx="219475" cy="219475"/>
            </a:xfrm>
            <a:prstGeom prst="rect">
              <a:avLst/>
            </a:prstGeom>
            <a:effectLst>
              <a:glow rad="127000">
                <a:sysClr val="windowText" lastClr="000000">
                  <a:lumMod val="85000"/>
                  <a:lumOff val="15000"/>
                </a:sysClr>
              </a:glow>
            </a:effectLst>
          </p:spPr>
        </p:pic>
        <p:pic>
          <p:nvPicPr>
            <p:cNvPr id="10" name="Picture 9"/>
            <p:cNvPicPr>
              <a:picLocks noChangeAspect="1"/>
            </p:cNvPicPr>
            <p:nvPr/>
          </p:nvPicPr>
          <p:blipFill>
            <a:blip r:embed="rId5"/>
            <a:stretch>
              <a:fillRect/>
            </a:stretch>
          </p:blipFill>
          <p:spPr>
            <a:xfrm>
              <a:off x="3632719" y="806314"/>
              <a:ext cx="219475" cy="219475"/>
            </a:xfrm>
            <a:prstGeom prst="rect">
              <a:avLst/>
            </a:prstGeom>
            <a:effectLst>
              <a:glow rad="127000">
                <a:sysClr val="windowText" lastClr="000000">
                  <a:lumMod val="85000"/>
                  <a:lumOff val="15000"/>
                </a:sysClr>
              </a:glow>
            </a:effectLst>
          </p:spPr>
        </p:pic>
        <p:grpSp>
          <p:nvGrpSpPr>
            <p:cNvPr id="11" name="Group 10"/>
            <p:cNvGrpSpPr/>
            <p:nvPr/>
          </p:nvGrpSpPr>
          <p:grpSpPr>
            <a:xfrm>
              <a:off x="2161638" y="128238"/>
              <a:ext cx="2624274" cy="1102360"/>
              <a:chOff x="2161638" y="655745"/>
              <a:chExt cx="2624274" cy="1102360"/>
            </a:xfrm>
          </p:grpSpPr>
          <p:grpSp>
            <p:nvGrpSpPr>
              <p:cNvPr id="210" name="Group 209"/>
              <p:cNvGrpSpPr/>
              <p:nvPr/>
            </p:nvGrpSpPr>
            <p:grpSpPr>
              <a:xfrm>
                <a:off x="2161638" y="655745"/>
                <a:ext cx="1449703" cy="1102360"/>
                <a:chOff x="0" y="0"/>
                <a:chExt cx="1449736" cy="1102945"/>
              </a:xfrm>
            </p:grpSpPr>
            <p:sp>
              <p:nvSpPr>
                <p:cNvPr id="228" name="Oval 227"/>
                <p:cNvSpPr/>
                <p:nvPr/>
              </p:nvSpPr>
              <p:spPr>
                <a:xfrm>
                  <a:off x="434340" y="62026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29" name="Oval 228"/>
                <p:cNvSpPr/>
                <p:nvPr/>
              </p:nvSpPr>
              <p:spPr>
                <a:xfrm>
                  <a:off x="434340" y="37549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Calibri"/>
                      <a:ea typeface="Times New Roman"/>
                      <a:cs typeface="Times New Roman"/>
                    </a:rPr>
                    <a:t> </a:t>
                  </a:r>
                  <a:endParaRPr lang="en-GB" sz="1100">
                    <a:effectLst/>
                    <a:latin typeface="Calibri"/>
                    <a:ea typeface="Calibri"/>
                    <a:cs typeface="Times New Roman"/>
                  </a:endParaRPr>
                </a:p>
              </p:txBody>
            </p:sp>
            <p:sp>
              <p:nvSpPr>
                <p:cNvPr id="230" name="Oval 229"/>
                <p:cNvSpPr/>
                <p:nvPr/>
              </p:nvSpPr>
              <p:spPr>
                <a:xfrm>
                  <a:off x="143805" y="2961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1" name="Oval 230"/>
                <p:cNvSpPr/>
                <p:nvPr/>
              </p:nvSpPr>
              <p:spPr>
                <a:xfrm>
                  <a:off x="614680" y="3837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2" name="Oval 231"/>
                <p:cNvSpPr/>
                <p:nvPr/>
              </p:nvSpPr>
              <p:spPr>
                <a:xfrm>
                  <a:off x="325755" y="2961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3" name="Oval 232"/>
                <p:cNvSpPr/>
                <p:nvPr/>
              </p:nvSpPr>
              <p:spPr>
                <a:xfrm>
                  <a:off x="410845" y="51329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4" name="Oval 233"/>
                <p:cNvSpPr/>
                <p:nvPr/>
              </p:nvSpPr>
              <p:spPr>
                <a:xfrm>
                  <a:off x="470535" y="7752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5" name="Oval 234"/>
                <p:cNvSpPr/>
                <p:nvPr/>
              </p:nvSpPr>
              <p:spPr>
                <a:xfrm>
                  <a:off x="560705" y="883839"/>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6" name="Oval 235"/>
                <p:cNvSpPr/>
                <p:nvPr/>
              </p:nvSpPr>
              <p:spPr>
                <a:xfrm>
                  <a:off x="760095" y="32372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7" name="Oval 236"/>
                <p:cNvSpPr/>
                <p:nvPr/>
              </p:nvSpPr>
              <p:spPr>
                <a:xfrm>
                  <a:off x="698500" y="13195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sp>
              <p:nvSpPr>
                <p:cNvPr id="238" name="Oval 237"/>
                <p:cNvSpPr/>
                <p:nvPr/>
              </p:nvSpPr>
              <p:spPr>
                <a:xfrm>
                  <a:off x="1073816" y="583144"/>
                  <a:ext cx="217170" cy="217170"/>
                </a:xfrm>
                <a:prstGeom prst="ellipse">
                  <a:avLst/>
                </a:prstGeom>
                <a:gradFill>
                  <a:gsLst>
                    <a:gs pos="0">
                      <a:sysClr val="windowText" lastClr="000000"/>
                    </a:gs>
                    <a:gs pos="100000">
                      <a:sysClr val="window" lastClr="FFFFFF">
                        <a:lumMod val="65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a:effectLst/>
                      <a:latin typeface="Times New Roman"/>
                      <a:ea typeface="Times New Roman"/>
                    </a:rPr>
                    <a:t> </a:t>
                  </a:r>
                  <a:endParaRPr lang="en-GB" sz="1200">
                    <a:effectLst/>
                    <a:latin typeface="Times New Roman"/>
                    <a:ea typeface="Times New Roman"/>
                  </a:endParaRPr>
                </a:p>
              </p:txBody>
            </p:sp>
            <p:pic>
              <p:nvPicPr>
                <p:cNvPr id="239" name="Picture 238"/>
                <p:cNvPicPr>
                  <a:picLocks noChangeAspect="1"/>
                </p:cNvPicPr>
                <p:nvPr/>
              </p:nvPicPr>
              <p:blipFill>
                <a:blip r:embed="rId6"/>
                <a:stretch>
                  <a:fillRect/>
                </a:stretch>
              </p:blipFill>
              <p:spPr>
                <a:xfrm>
                  <a:off x="1230630" y="77018"/>
                  <a:ext cx="219106" cy="219106"/>
                </a:xfrm>
                <a:prstGeom prst="rect">
                  <a:avLst/>
                </a:prstGeom>
                <a:effectLst>
                  <a:glow rad="127000">
                    <a:sysClr val="windowText" lastClr="000000">
                      <a:lumMod val="85000"/>
                      <a:lumOff val="15000"/>
                    </a:sysClr>
                  </a:glow>
                </a:effectLst>
              </p:spPr>
            </p:pic>
            <p:pic>
              <p:nvPicPr>
                <p:cNvPr id="240" name="Picture 239"/>
                <p:cNvPicPr>
                  <a:picLocks noChangeAspect="1"/>
                </p:cNvPicPr>
                <p:nvPr/>
              </p:nvPicPr>
              <p:blipFill>
                <a:blip r:embed="rId6"/>
                <a:stretch>
                  <a:fillRect/>
                </a:stretch>
              </p:blipFill>
              <p:spPr>
                <a:xfrm>
                  <a:off x="918845" y="412812"/>
                  <a:ext cx="219106" cy="219106"/>
                </a:xfrm>
                <a:prstGeom prst="rect">
                  <a:avLst/>
                </a:prstGeom>
                <a:effectLst>
                  <a:glow rad="127000">
                    <a:sysClr val="windowText" lastClr="000000">
                      <a:lumMod val="85000"/>
                      <a:lumOff val="15000"/>
                    </a:sysClr>
                  </a:glow>
                </a:effectLst>
              </p:spPr>
            </p:pic>
            <p:pic>
              <p:nvPicPr>
                <p:cNvPr id="241" name="Picture 240"/>
                <p:cNvPicPr>
                  <a:picLocks noChangeAspect="1"/>
                </p:cNvPicPr>
                <p:nvPr/>
              </p:nvPicPr>
              <p:blipFill>
                <a:blip r:embed="rId6"/>
                <a:stretch>
                  <a:fillRect/>
                </a:stretch>
              </p:blipFill>
              <p:spPr>
                <a:xfrm>
                  <a:off x="944245" y="540894"/>
                  <a:ext cx="219106" cy="219106"/>
                </a:xfrm>
                <a:prstGeom prst="rect">
                  <a:avLst/>
                </a:prstGeom>
                <a:effectLst>
                  <a:glow rad="127000">
                    <a:sysClr val="windowText" lastClr="000000">
                      <a:lumMod val="85000"/>
                      <a:lumOff val="15000"/>
                    </a:sysClr>
                  </a:glow>
                </a:effectLst>
              </p:spPr>
            </p:pic>
            <p:pic>
              <p:nvPicPr>
                <p:cNvPr id="242" name="Picture 241"/>
                <p:cNvPicPr>
                  <a:picLocks noChangeAspect="1"/>
                </p:cNvPicPr>
                <p:nvPr/>
              </p:nvPicPr>
              <p:blipFill>
                <a:blip r:embed="rId6"/>
                <a:stretch>
                  <a:fillRect/>
                </a:stretch>
              </p:blipFill>
              <p:spPr>
                <a:xfrm>
                  <a:off x="854710" y="416667"/>
                  <a:ext cx="219106" cy="219106"/>
                </a:xfrm>
                <a:prstGeom prst="rect">
                  <a:avLst/>
                </a:prstGeom>
                <a:effectLst>
                  <a:glow rad="127000">
                    <a:sysClr val="windowText" lastClr="000000">
                      <a:lumMod val="85000"/>
                      <a:lumOff val="15000"/>
                    </a:sysClr>
                  </a:glow>
                </a:effectLst>
              </p:spPr>
            </p:pic>
            <p:pic>
              <p:nvPicPr>
                <p:cNvPr id="243" name="Picture 242"/>
                <p:cNvPicPr>
                  <a:picLocks noChangeAspect="1"/>
                </p:cNvPicPr>
                <p:nvPr/>
              </p:nvPicPr>
              <p:blipFill>
                <a:blip r:embed="rId6"/>
                <a:stretch>
                  <a:fillRect/>
                </a:stretch>
              </p:blipFill>
              <p:spPr>
                <a:xfrm>
                  <a:off x="854710" y="219106"/>
                  <a:ext cx="219106" cy="219106"/>
                </a:xfrm>
                <a:prstGeom prst="rect">
                  <a:avLst/>
                </a:prstGeom>
                <a:effectLst>
                  <a:glow rad="127000">
                    <a:sysClr val="windowText" lastClr="000000">
                      <a:lumMod val="85000"/>
                      <a:lumOff val="15000"/>
                    </a:sysClr>
                  </a:glow>
                </a:effectLst>
              </p:spPr>
            </p:pic>
            <p:pic>
              <p:nvPicPr>
                <p:cNvPr id="244" name="Picture 243"/>
                <p:cNvPicPr>
                  <a:picLocks noChangeAspect="1"/>
                </p:cNvPicPr>
                <p:nvPr/>
              </p:nvPicPr>
              <p:blipFill>
                <a:blip r:embed="rId6"/>
                <a:stretch>
                  <a:fillRect/>
                </a:stretch>
              </p:blipFill>
              <p:spPr>
                <a:xfrm>
                  <a:off x="959485" y="104618"/>
                  <a:ext cx="219106" cy="219106"/>
                </a:xfrm>
                <a:prstGeom prst="rect">
                  <a:avLst/>
                </a:prstGeom>
                <a:effectLst>
                  <a:glow rad="127000">
                    <a:sysClr val="windowText" lastClr="000000">
                      <a:lumMod val="85000"/>
                      <a:lumOff val="15000"/>
                    </a:sysClr>
                  </a:glow>
                </a:effectLst>
              </p:spPr>
            </p:pic>
            <p:pic>
              <p:nvPicPr>
                <p:cNvPr id="245" name="Picture 244"/>
                <p:cNvPicPr>
                  <a:picLocks noChangeAspect="1"/>
                </p:cNvPicPr>
                <p:nvPr/>
              </p:nvPicPr>
              <p:blipFill>
                <a:blip r:embed="rId6"/>
                <a:stretch>
                  <a:fillRect/>
                </a:stretch>
              </p:blipFill>
              <p:spPr>
                <a:xfrm>
                  <a:off x="1073816" y="0"/>
                  <a:ext cx="219106" cy="219106"/>
                </a:xfrm>
                <a:prstGeom prst="rect">
                  <a:avLst/>
                </a:prstGeom>
                <a:effectLst>
                  <a:glow rad="127000">
                    <a:sysClr val="windowText" lastClr="000000">
                      <a:lumMod val="85000"/>
                      <a:lumOff val="15000"/>
                    </a:sysClr>
                  </a:glow>
                </a:effectLst>
              </p:spPr>
            </p:pic>
            <p:pic>
              <p:nvPicPr>
                <p:cNvPr id="246" name="Picture 245"/>
                <p:cNvPicPr>
                  <a:picLocks noChangeAspect="1"/>
                </p:cNvPicPr>
                <p:nvPr/>
              </p:nvPicPr>
              <p:blipFill>
                <a:blip r:embed="rId6"/>
                <a:stretch>
                  <a:fillRect/>
                </a:stretch>
              </p:blipFill>
              <p:spPr>
                <a:xfrm>
                  <a:off x="1190951" y="883839"/>
                  <a:ext cx="219106" cy="219106"/>
                </a:xfrm>
                <a:prstGeom prst="rect">
                  <a:avLst/>
                </a:prstGeom>
                <a:effectLst>
                  <a:glow rad="127000">
                    <a:sysClr val="windowText" lastClr="000000">
                      <a:lumMod val="85000"/>
                      <a:lumOff val="15000"/>
                    </a:sysClr>
                  </a:glow>
                </a:effectLst>
              </p:spPr>
            </p:pic>
            <p:pic>
              <p:nvPicPr>
                <p:cNvPr id="247" name="Picture 246"/>
                <p:cNvPicPr>
                  <a:picLocks noChangeAspect="1"/>
                </p:cNvPicPr>
                <p:nvPr/>
              </p:nvPicPr>
              <p:blipFill>
                <a:blip r:embed="rId6"/>
                <a:stretch>
                  <a:fillRect/>
                </a:stretch>
              </p:blipFill>
              <p:spPr>
                <a:xfrm>
                  <a:off x="0" y="219106"/>
                  <a:ext cx="219106" cy="219106"/>
                </a:xfrm>
                <a:prstGeom prst="rect">
                  <a:avLst/>
                </a:prstGeom>
                <a:effectLst>
                  <a:glow rad="127000">
                    <a:sysClr val="windowText" lastClr="000000">
                      <a:lumMod val="85000"/>
                      <a:lumOff val="15000"/>
                    </a:sysClr>
                  </a:glow>
                </a:effectLst>
              </p:spPr>
            </p:pic>
            <p:pic>
              <p:nvPicPr>
                <p:cNvPr id="248" name="Picture 247"/>
                <p:cNvPicPr>
                  <a:picLocks noChangeAspect="1"/>
                </p:cNvPicPr>
                <p:nvPr/>
              </p:nvPicPr>
              <p:blipFill>
                <a:blip r:embed="rId6"/>
                <a:stretch>
                  <a:fillRect/>
                </a:stretch>
              </p:blipFill>
              <p:spPr>
                <a:xfrm>
                  <a:off x="1132871" y="749160"/>
                  <a:ext cx="219106" cy="219106"/>
                </a:xfrm>
                <a:prstGeom prst="rect">
                  <a:avLst/>
                </a:prstGeom>
                <a:effectLst>
                  <a:glow rad="127000">
                    <a:sysClr val="windowText" lastClr="000000">
                      <a:lumMod val="85000"/>
                      <a:lumOff val="15000"/>
                    </a:sysClr>
                  </a:glow>
                </a:effectLst>
              </p:spPr>
            </p:pic>
          </p:grpSp>
          <p:grpSp>
            <p:nvGrpSpPr>
              <p:cNvPr id="211" name="Group 210"/>
              <p:cNvGrpSpPr/>
              <p:nvPr/>
            </p:nvGrpSpPr>
            <p:grpSpPr>
              <a:xfrm>
                <a:off x="3571088" y="860074"/>
                <a:ext cx="1214824" cy="895999"/>
                <a:chOff x="392997" y="2018595"/>
                <a:chExt cx="1214824" cy="895999"/>
              </a:xfrm>
            </p:grpSpPr>
            <p:pic>
              <p:nvPicPr>
                <p:cNvPr id="212" name="Picture 211"/>
                <p:cNvPicPr>
                  <a:picLocks noChangeAspect="1"/>
                </p:cNvPicPr>
                <p:nvPr/>
              </p:nvPicPr>
              <p:blipFill>
                <a:blip r:embed="rId5"/>
                <a:stretch>
                  <a:fillRect/>
                </a:stretch>
              </p:blipFill>
              <p:spPr>
                <a:xfrm>
                  <a:off x="1004925" y="2631121"/>
                  <a:ext cx="219475" cy="219475"/>
                </a:xfrm>
                <a:prstGeom prst="rect">
                  <a:avLst/>
                </a:prstGeom>
                <a:effectLst>
                  <a:glow rad="127000">
                    <a:sysClr val="windowText" lastClr="000000">
                      <a:lumMod val="85000"/>
                      <a:lumOff val="15000"/>
                    </a:sysClr>
                  </a:glow>
                </a:effectLst>
              </p:spPr>
            </p:pic>
            <p:pic>
              <p:nvPicPr>
                <p:cNvPr id="213" name="Picture 212"/>
                <p:cNvPicPr>
                  <a:picLocks noChangeAspect="1"/>
                </p:cNvPicPr>
                <p:nvPr/>
              </p:nvPicPr>
              <p:blipFill>
                <a:blip r:embed="rId5"/>
                <a:stretch>
                  <a:fillRect/>
                </a:stretch>
              </p:blipFill>
              <p:spPr>
                <a:xfrm>
                  <a:off x="1072340" y="2018595"/>
                  <a:ext cx="219475" cy="219475"/>
                </a:xfrm>
                <a:prstGeom prst="rect">
                  <a:avLst/>
                </a:prstGeom>
                <a:effectLst>
                  <a:glow rad="127000">
                    <a:sysClr val="windowText" lastClr="000000">
                      <a:lumMod val="85000"/>
                      <a:lumOff val="15000"/>
                    </a:sysClr>
                  </a:glow>
                </a:effectLst>
              </p:spPr>
            </p:pic>
            <p:pic>
              <p:nvPicPr>
                <p:cNvPr id="214" name="Picture 213"/>
                <p:cNvPicPr>
                  <a:picLocks noChangeAspect="1"/>
                </p:cNvPicPr>
                <p:nvPr/>
              </p:nvPicPr>
              <p:blipFill>
                <a:blip r:embed="rId5"/>
                <a:stretch>
                  <a:fillRect/>
                </a:stretch>
              </p:blipFill>
              <p:spPr>
                <a:xfrm>
                  <a:off x="1177421" y="2092116"/>
                  <a:ext cx="219475" cy="219475"/>
                </a:xfrm>
                <a:prstGeom prst="rect">
                  <a:avLst/>
                </a:prstGeom>
                <a:effectLst>
                  <a:glow rad="127000">
                    <a:sysClr val="windowText" lastClr="000000">
                      <a:lumMod val="85000"/>
                      <a:lumOff val="15000"/>
                    </a:sysClr>
                  </a:glow>
                </a:effectLst>
              </p:spPr>
            </p:pic>
            <p:pic>
              <p:nvPicPr>
                <p:cNvPr id="215" name="Picture 214"/>
                <p:cNvPicPr>
                  <a:picLocks noChangeAspect="1"/>
                </p:cNvPicPr>
                <p:nvPr/>
              </p:nvPicPr>
              <p:blipFill>
                <a:blip r:embed="rId5"/>
                <a:stretch>
                  <a:fillRect/>
                </a:stretch>
              </p:blipFill>
              <p:spPr>
                <a:xfrm>
                  <a:off x="1388346" y="2201143"/>
                  <a:ext cx="219475" cy="219475"/>
                </a:xfrm>
                <a:prstGeom prst="rect">
                  <a:avLst/>
                </a:prstGeom>
                <a:effectLst>
                  <a:glow rad="127000">
                    <a:sysClr val="windowText" lastClr="000000">
                      <a:lumMod val="85000"/>
                      <a:lumOff val="15000"/>
                    </a:sysClr>
                  </a:glow>
                </a:effectLst>
              </p:spPr>
            </p:pic>
            <p:pic>
              <p:nvPicPr>
                <p:cNvPr id="216" name="Picture 215"/>
                <p:cNvPicPr>
                  <a:picLocks noChangeAspect="1"/>
                </p:cNvPicPr>
                <p:nvPr/>
              </p:nvPicPr>
              <p:blipFill>
                <a:blip r:embed="rId5"/>
                <a:stretch>
                  <a:fillRect/>
                </a:stretch>
              </p:blipFill>
              <p:spPr>
                <a:xfrm>
                  <a:off x="1224400" y="2255937"/>
                  <a:ext cx="219475" cy="219475"/>
                </a:xfrm>
                <a:prstGeom prst="rect">
                  <a:avLst/>
                </a:prstGeom>
                <a:effectLst>
                  <a:glow rad="127000">
                    <a:sysClr val="windowText" lastClr="000000">
                      <a:lumMod val="85000"/>
                      <a:lumOff val="15000"/>
                    </a:sysClr>
                  </a:glow>
                </a:effectLst>
              </p:spPr>
            </p:pic>
            <p:pic>
              <p:nvPicPr>
                <p:cNvPr id="217" name="Picture 216"/>
                <p:cNvPicPr>
                  <a:picLocks noChangeAspect="1"/>
                </p:cNvPicPr>
                <p:nvPr/>
              </p:nvPicPr>
              <p:blipFill>
                <a:blip r:embed="rId5"/>
                <a:stretch>
                  <a:fillRect/>
                </a:stretch>
              </p:blipFill>
              <p:spPr>
                <a:xfrm>
                  <a:off x="1161475" y="2347495"/>
                  <a:ext cx="219475" cy="219475"/>
                </a:xfrm>
                <a:prstGeom prst="rect">
                  <a:avLst/>
                </a:prstGeom>
                <a:effectLst>
                  <a:glow rad="127000">
                    <a:sysClr val="windowText" lastClr="000000">
                      <a:lumMod val="85000"/>
                      <a:lumOff val="15000"/>
                    </a:sysClr>
                  </a:glow>
                </a:effectLst>
              </p:spPr>
            </p:pic>
            <p:pic>
              <p:nvPicPr>
                <p:cNvPr id="218" name="Picture 217"/>
                <p:cNvPicPr>
                  <a:picLocks noChangeAspect="1"/>
                </p:cNvPicPr>
                <p:nvPr/>
              </p:nvPicPr>
              <p:blipFill>
                <a:blip r:embed="rId5"/>
                <a:stretch>
                  <a:fillRect/>
                </a:stretch>
              </p:blipFill>
              <p:spPr>
                <a:xfrm>
                  <a:off x="1009075" y="2482798"/>
                  <a:ext cx="219475" cy="219475"/>
                </a:xfrm>
                <a:prstGeom prst="rect">
                  <a:avLst/>
                </a:prstGeom>
                <a:effectLst>
                  <a:glow rad="127000">
                    <a:sysClr val="windowText" lastClr="000000">
                      <a:lumMod val="85000"/>
                      <a:lumOff val="15000"/>
                    </a:sysClr>
                  </a:glow>
                </a:effectLst>
              </p:spPr>
            </p:pic>
            <p:pic>
              <p:nvPicPr>
                <p:cNvPr id="219" name="Picture 218"/>
                <p:cNvPicPr>
                  <a:picLocks noChangeAspect="1"/>
                </p:cNvPicPr>
                <p:nvPr/>
              </p:nvPicPr>
              <p:blipFill>
                <a:blip r:embed="rId5"/>
                <a:stretch>
                  <a:fillRect/>
                </a:stretch>
              </p:blipFill>
              <p:spPr>
                <a:xfrm>
                  <a:off x="1027325" y="2349437"/>
                  <a:ext cx="219475" cy="219475"/>
                </a:xfrm>
                <a:prstGeom prst="rect">
                  <a:avLst/>
                </a:prstGeom>
                <a:effectLst>
                  <a:glow rad="127000">
                    <a:sysClr val="windowText" lastClr="000000">
                      <a:lumMod val="85000"/>
                      <a:lumOff val="15000"/>
                    </a:sysClr>
                  </a:glow>
                </a:effectLst>
              </p:spPr>
            </p:pic>
            <p:pic>
              <p:nvPicPr>
                <p:cNvPr id="220" name="Picture 219"/>
                <p:cNvPicPr>
                  <a:picLocks noChangeAspect="1"/>
                </p:cNvPicPr>
                <p:nvPr/>
              </p:nvPicPr>
              <p:blipFill>
                <a:blip r:embed="rId5"/>
                <a:stretch>
                  <a:fillRect/>
                </a:stretch>
              </p:blipFill>
              <p:spPr>
                <a:xfrm>
                  <a:off x="856675" y="2353176"/>
                  <a:ext cx="219475" cy="219475"/>
                </a:xfrm>
                <a:prstGeom prst="rect">
                  <a:avLst/>
                </a:prstGeom>
                <a:effectLst>
                  <a:glow rad="127000">
                    <a:sysClr val="windowText" lastClr="000000">
                      <a:lumMod val="85000"/>
                      <a:lumOff val="15000"/>
                    </a:sysClr>
                  </a:glow>
                </a:effectLst>
              </p:spPr>
            </p:pic>
            <p:pic>
              <p:nvPicPr>
                <p:cNvPr id="221" name="Picture 220"/>
                <p:cNvPicPr>
                  <a:picLocks noChangeAspect="1"/>
                </p:cNvPicPr>
                <p:nvPr/>
              </p:nvPicPr>
              <p:blipFill>
                <a:blip r:embed="rId5"/>
                <a:stretch>
                  <a:fillRect/>
                </a:stretch>
              </p:blipFill>
              <p:spPr>
                <a:xfrm>
                  <a:off x="709190" y="2569558"/>
                  <a:ext cx="219475" cy="219475"/>
                </a:xfrm>
                <a:prstGeom prst="rect">
                  <a:avLst/>
                </a:prstGeom>
                <a:effectLst>
                  <a:glow rad="127000">
                    <a:sysClr val="windowText" lastClr="000000">
                      <a:lumMod val="85000"/>
                      <a:lumOff val="15000"/>
                    </a:sysClr>
                  </a:glow>
                </a:effectLst>
              </p:spPr>
            </p:pic>
            <p:pic>
              <p:nvPicPr>
                <p:cNvPr id="222" name="Picture 221"/>
                <p:cNvPicPr>
                  <a:picLocks noChangeAspect="1"/>
                </p:cNvPicPr>
                <p:nvPr/>
              </p:nvPicPr>
              <p:blipFill>
                <a:blip r:embed="rId5"/>
                <a:stretch>
                  <a:fillRect/>
                </a:stretch>
              </p:blipFill>
              <p:spPr>
                <a:xfrm>
                  <a:off x="722525" y="2425935"/>
                  <a:ext cx="219475" cy="219475"/>
                </a:xfrm>
                <a:prstGeom prst="rect">
                  <a:avLst/>
                </a:prstGeom>
                <a:effectLst>
                  <a:glow rad="127000">
                    <a:sysClr val="windowText" lastClr="000000">
                      <a:lumMod val="85000"/>
                      <a:lumOff val="15000"/>
                    </a:sysClr>
                  </a:glow>
                </a:effectLst>
              </p:spPr>
            </p:pic>
            <p:pic>
              <p:nvPicPr>
                <p:cNvPr id="223" name="Picture 222"/>
                <p:cNvPicPr>
                  <a:picLocks noChangeAspect="1"/>
                </p:cNvPicPr>
                <p:nvPr/>
              </p:nvPicPr>
              <p:blipFill>
                <a:blip r:embed="rId5"/>
                <a:stretch>
                  <a:fillRect/>
                </a:stretch>
              </p:blipFill>
              <p:spPr>
                <a:xfrm>
                  <a:off x="637200" y="2143365"/>
                  <a:ext cx="219475" cy="219475"/>
                </a:xfrm>
                <a:prstGeom prst="rect">
                  <a:avLst/>
                </a:prstGeom>
                <a:effectLst>
                  <a:glow rad="127000">
                    <a:sysClr val="windowText" lastClr="000000">
                      <a:lumMod val="85000"/>
                      <a:lumOff val="15000"/>
                    </a:sysClr>
                  </a:glow>
                </a:effectLst>
              </p:spPr>
            </p:pic>
            <p:pic>
              <p:nvPicPr>
                <p:cNvPr id="224" name="Picture 223"/>
                <p:cNvPicPr>
                  <a:picLocks noChangeAspect="1"/>
                </p:cNvPicPr>
                <p:nvPr/>
              </p:nvPicPr>
              <p:blipFill>
                <a:blip r:embed="rId5"/>
                <a:stretch>
                  <a:fillRect/>
                </a:stretch>
              </p:blipFill>
              <p:spPr>
                <a:xfrm>
                  <a:off x="549921" y="2288165"/>
                  <a:ext cx="219475" cy="219475"/>
                </a:xfrm>
                <a:prstGeom prst="rect">
                  <a:avLst/>
                </a:prstGeom>
                <a:effectLst>
                  <a:glow rad="127000">
                    <a:sysClr val="windowText" lastClr="000000">
                      <a:lumMod val="85000"/>
                      <a:lumOff val="15000"/>
                    </a:sysClr>
                  </a:glow>
                </a:effectLst>
              </p:spPr>
            </p:pic>
            <p:pic>
              <p:nvPicPr>
                <p:cNvPr id="225" name="Picture 224"/>
                <p:cNvPicPr>
                  <a:picLocks noChangeAspect="1"/>
                </p:cNvPicPr>
                <p:nvPr/>
              </p:nvPicPr>
              <p:blipFill>
                <a:blip r:embed="rId5"/>
                <a:stretch>
                  <a:fillRect/>
                </a:stretch>
              </p:blipFill>
              <p:spPr>
                <a:xfrm>
                  <a:off x="574450" y="2475603"/>
                  <a:ext cx="219475" cy="219475"/>
                </a:xfrm>
                <a:prstGeom prst="rect">
                  <a:avLst/>
                </a:prstGeom>
                <a:effectLst>
                  <a:glow rad="127000">
                    <a:sysClr val="windowText" lastClr="000000">
                      <a:lumMod val="85000"/>
                      <a:lumOff val="15000"/>
                    </a:sysClr>
                  </a:glow>
                </a:effectLst>
              </p:spPr>
            </p:pic>
            <p:pic>
              <p:nvPicPr>
                <p:cNvPr id="226" name="Picture 225"/>
                <p:cNvPicPr>
                  <a:picLocks noChangeAspect="1"/>
                </p:cNvPicPr>
                <p:nvPr/>
              </p:nvPicPr>
              <p:blipFill>
                <a:blip r:embed="rId5"/>
                <a:stretch>
                  <a:fillRect/>
                </a:stretch>
              </p:blipFill>
              <p:spPr>
                <a:xfrm>
                  <a:off x="549921" y="2645504"/>
                  <a:ext cx="219475" cy="219475"/>
                </a:xfrm>
                <a:prstGeom prst="rect">
                  <a:avLst/>
                </a:prstGeom>
                <a:effectLst>
                  <a:glow rad="127000">
                    <a:sysClr val="windowText" lastClr="000000">
                      <a:lumMod val="85000"/>
                      <a:lumOff val="15000"/>
                    </a:sysClr>
                  </a:glow>
                </a:effectLst>
              </p:spPr>
            </p:pic>
            <p:pic>
              <p:nvPicPr>
                <p:cNvPr id="227" name="Picture 226"/>
                <p:cNvPicPr>
                  <a:picLocks noChangeAspect="1"/>
                </p:cNvPicPr>
                <p:nvPr/>
              </p:nvPicPr>
              <p:blipFill>
                <a:blip r:embed="rId5"/>
                <a:stretch>
                  <a:fillRect/>
                </a:stretch>
              </p:blipFill>
              <p:spPr>
                <a:xfrm>
                  <a:off x="392997" y="2695119"/>
                  <a:ext cx="219475" cy="219475"/>
                </a:xfrm>
                <a:prstGeom prst="rect">
                  <a:avLst/>
                </a:prstGeom>
                <a:effectLst>
                  <a:glow rad="127000">
                    <a:sysClr val="windowText" lastClr="000000">
                      <a:lumMod val="85000"/>
                      <a:lumOff val="15000"/>
                    </a:sysClr>
                  </a:glow>
                </a:effectLst>
              </p:spPr>
            </p:pic>
          </p:grpSp>
        </p:grpSp>
        <p:grpSp>
          <p:nvGrpSpPr>
            <p:cNvPr id="12" name="Group 11"/>
            <p:cNvGrpSpPr/>
            <p:nvPr/>
          </p:nvGrpSpPr>
          <p:grpSpPr>
            <a:xfrm>
              <a:off x="2370407" y="1620666"/>
              <a:ext cx="977770" cy="990812"/>
              <a:chOff x="694645" y="1856214"/>
              <a:chExt cx="977770" cy="990812"/>
            </a:xfrm>
          </p:grpSpPr>
          <p:pic>
            <p:nvPicPr>
              <p:cNvPr id="195" name="Picture 194"/>
              <p:cNvPicPr>
                <a:picLocks noChangeAspect="1"/>
              </p:cNvPicPr>
              <p:nvPr/>
            </p:nvPicPr>
            <p:blipFill>
              <a:blip r:embed="rId5"/>
              <a:stretch>
                <a:fillRect/>
              </a:stretch>
            </p:blipFill>
            <p:spPr>
              <a:xfrm>
                <a:off x="1452940" y="1856214"/>
                <a:ext cx="219475" cy="219475"/>
              </a:xfrm>
              <a:prstGeom prst="rect">
                <a:avLst/>
              </a:prstGeom>
              <a:effectLst>
                <a:glow rad="127000">
                  <a:sysClr val="windowText" lastClr="000000">
                    <a:lumMod val="85000"/>
                    <a:lumOff val="15000"/>
                  </a:sysClr>
                </a:glow>
              </a:effectLst>
            </p:spPr>
          </p:pic>
          <p:pic>
            <p:nvPicPr>
              <p:cNvPr id="196" name="Picture 195"/>
              <p:cNvPicPr>
                <a:picLocks noChangeAspect="1"/>
              </p:cNvPicPr>
              <p:nvPr/>
            </p:nvPicPr>
            <p:blipFill>
              <a:blip r:embed="rId5"/>
              <a:stretch>
                <a:fillRect/>
              </a:stretch>
            </p:blipFill>
            <p:spPr>
              <a:xfrm>
                <a:off x="845245" y="2453822"/>
                <a:ext cx="219475" cy="219475"/>
              </a:xfrm>
              <a:prstGeom prst="rect">
                <a:avLst/>
              </a:prstGeom>
              <a:effectLst>
                <a:glow rad="127000">
                  <a:sysClr val="windowText" lastClr="000000">
                    <a:lumMod val="85000"/>
                    <a:lumOff val="15000"/>
                  </a:sysClr>
                </a:glow>
              </a:effectLst>
            </p:spPr>
          </p:pic>
          <p:pic>
            <p:nvPicPr>
              <p:cNvPr id="197" name="Picture 196"/>
              <p:cNvPicPr>
                <a:picLocks noChangeAspect="1"/>
              </p:cNvPicPr>
              <p:nvPr/>
            </p:nvPicPr>
            <p:blipFill>
              <a:blip r:embed="rId5"/>
              <a:stretch>
                <a:fillRect/>
              </a:stretch>
            </p:blipFill>
            <p:spPr>
              <a:xfrm>
                <a:off x="726970" y="1918323"/>
                <a:ext cx="219475" cy="219475"/>
              </a:xfrm>
              <a:prstGeom prst="rect">
                <a:avLst/>
              </a:prstGeom>
              <a:effectLst>
                <a:glow rad="127000">
                  <a:sysClr val="windowText" lastClr="000000">
                    <a:lumMod val="85000"/>
                    <a:lumOff val="15000"/>
                  </a:sysClr>
                </a:glow>
              </a:effectLst>
            </p:spPr>
          </p:pic>
          <p:pic>
            <p:nvPicPr>
              <p:cNvPr id="198" name="Picture 197"/>
              <p:cNvPicPr>
                <a:picLocks noChangeAspect="1"/>
              </p:cNvPicPr>
              <p:nvPr/>
            </p:nvPicPr>
            <p:blipFill>
              <a:blip r:embed="rId5"/>
              <a:stretch>
                <a:fillRect/>
              </a:stretch>
            </p:blipFill>
            <p:spPr>
              <a:xfrm>
                <a:off x="750125" y="2221691"/>
                <a:ext cx="219475" cy="219475"/>
              </a:xfrm>
              <a:prstGeom prst="rect">
                <a:avLst/>
              </a:prstGeom>
              <a:effectLst>
                <a:glow rad="127000">
                  <a:sysClr val="windowText" lastClr="000000">
                    <a:lumMod val="85000"/>
                    <a:lumOff val="15000"/>
                  </a:sysClr>
                </a:glow>
              </a:effectLst>
            </p:spPr>
          </p:pic>
          <p:pic>
            <p:nvPicPr>
              <p:cNvPr id="199" name="Picture 198"/>
              <p:cNvPicPr>
                <a:picLocks noChangeAspect="1"/>
              </p:cNvPicPr>
              <p:nvPr/>
            </p:nvPicPr>
            <p:blipFill>
              <a:blip r:embed="rId5"/>
              <a:stretch>
                <a:fillRect/>
              </a:stretch>
            </p:blipFill>
            <p:spPr>
              <a:xfrm>
                <a:off x="694645" y="2075690"/>
                <a:ext cx="219475" cy="219475"/>
              </a:xfrm>
              <a:prstGeom prst="rect">
                <a:avLst/>
              </a:prstGeom>
              <a:effectLst>
                <a:glow rad="127000">
                  <a:sysClr val="windowText" lastClr="000000">
                    <a:lumMod val="85000"/>
                    <a:lumOff val="15000"/>
                  </a:sysClr>
                </a:glow>
              </a:effectLst>
            </p:spPr>
          </p:pic>
          <p:pic>
            <p:nvPicPr>
              <p:cNvPr id="200" name="Picture 199"/>
              <p:cNvPicPr>
                <a:picLocks noChangeAspect="1"/>
              </p:cNvPicPr>
              <p:nvPr/>
            </p:nvPicPr>
            <p:blipFill>
              <a:blip r:embed="rId5"/>
              <a:stretch>
                <a:fillRect/>
              </a:stretch>
            </p:blipFill>
            <p:spPr>
              <a:xfrm>
                <a:off x="839590" y="2264629"/>
                <a:ext cx="219475" cy="219475"/>
              </a:xfrm>
              <a:prstGeom prst="rect">
                <a:avLst/>
              </a:prstGeom>
              <a:effectLst>
                <a:glow rad="127000">
                  <a:sysClr val="windowText" lastClr="000000">
                    <a:lumMod val="85000"/>
                    <a:lumOff val="15000"/>
                  </a:sysClr>
                </a:glow>
              </a:effectLst>
            </p:spPr>
          </p:pic>
          <p:pic>
            <p:nvPicPr>
              <p:cNvPr id="201" name="Picture 200"/>
              <p:cNvPicPr>
                <a:picLocks noChangeAspect="1"/>
              </p:cNvPicPr>
              <p:nvPr/>
            </p:nvPicPr>
            <p:blipFill>
              <a:blip r:embed="rId5"/>
              <a:stretch>
                <a:fillRect/>
              </a:stretch>
            </p:blipFill>
            <p:spPr>
              <a:xfrm>
                <a:off x="969600" y="2263458"/>
                <a:ext cx="219475" cy="219475"/>
              </a:xfrm>
              <a:prstGeom prst="rect">
                <a:avLst/>
              </a:prstGeom>
              <a:effectLst>
                <a:glow rad="127000">
                  <a:sysClr val="windowText" lastClr="000000">
                    <a:lumMod val="85000"/>
                    <a:lumOff val="15000"/>
                  </a:sysClr>
                </a:glow>
              </a:effectLst>
            </p:spPr>
          </p:pic>
          <p:pic>
            <p:nvPicPr>
              <p:cNvPr id="202" name="Picture 201"/>
              <p:cNvPicPr>
                <a:picLocks noChangeAspect="1"/>
              </p:cNvPicPr>
              <p:nvPr/>
            </p:nvPicPr>
            <p:blipFill>
              <a:blip r:embed="rId5"/>
              <a:stretch>
                <a:fillRect/>
              </a:stretch>
            </p:blipFill>
            <p:spPr>
              <a:xfrm>
                <a:off x="1041650" y="2137663"/>
                <a:ext cx="219475" cy="219475"/>
              </a:xfrm>
              <a:prstGeom prst="rect">
                <a:avLst/>
              </a:prstGeom>
              <a:effectLst>
                <a:glow rad="127000">
                  <a:sysClr val="windowText" lastClr="000000">
                    <a:lumMod val="85000"/>
                    <a:lumOff val="15000"/>
                  </a:sysClr>
                </a:glow>
              </a:effectLst>
            </p:spPr>
          </p:pic>
          <p:pic>
            <p:nvPicPr>
              <p:cNvPr id="203" name="Picture 202"/>
              <p:cNvPicPr>
                <a:picLocks noChangeAspect="1"/>
              </p:cNvPicPr>
              <p:nvPr/>
            </p:nvPicPr>
            <p:blipFill>
              <a:blip r:embed="rId5"/>
              <a:stretch>
                <a:fillRect/>
              </a:stretch>
            </p:blipFill>
            <p:spPr>
              <a:xfrm>
                <a:off x="1375410" y="2219794"/>
                <a:ext cx="219475" cy="219475"/>
              </a:xfrm>
              <a:prstGeom prst="rect">
                <a:avLst/>
              </a:prstGeom>
              <a:effectLst>
                <a:glow rad="127000">
                  <a:sysClr val="windowText" lastClr="000000">
                    <a:lumMod val="85000"/>
                    <a:lumOff val="15000"/>
                  </a:sysClr>
                </a:glow>
              </a:effectLst>
            </p:spPr>
          </p:pic>
          <p:pic>
            <p:nvPicPr>
              <p:cNvPr id="204" name="Picture 203"/>
              <p:cNvPicPr>
                <a:picLocks noChangeAspect="1"/>
              </p:cNvPicPr>
              <p:nvPr/>
            </p:nvPicPr>
            <p:blipFill>
              <a:blip r:embed="rId5"/>
              <a:stretch>
                <a:fillRect/>
              </a:stretch>
            </p:blipFill>
            <p:spPr>
              <a:xfrm>
                <a:off x="1233465" y="2106568"/>
                <a:ext cx="219475" cy="219475"/>
              </a:xfrm>
              <a:prstGeom prst="rect">
                <a:avLst/>
              </a:prstGeom>
              <a:effectLst>
                <a:glow rad="127000">
                  <a:sysClr val="windowText" lastClr="000000">
                    <a:lumMod val="85000"/>
                    <a:lumOff val="15000"/>
                  </a:sysClr>
                </a:glow>
              </a:effectLst>
            </p:spPr>
          </p:pic>
          <p:pic>
            <p:nvPicPr>
              <p:cNvPr id="205" name="Picture 204"/>
              <p:cNvPicPr>
                <a:picLocks noChangeAspect="1"/>
              </p:cNvPicPr>
              <p:nvPr/>
            </p:nvPicPr>
            <p:blipFill>
              <a:blip r:embed="rId5"/>
              <a:stretch>
                <a:fillRect/>
              </a:stretch>
            </p:blipFill>
            <p:spPr>
              <a:xfrm>
                <a:off x="1452940" y="2002157"/>
                <a:ext cx="219475" cy="219475"/>
              </a:xfrm>
              <a:prstGeom prst="rect">
                <a:avLst/>
              </a:prstGeom>
              <a:effectLst>
                <a:glow rad="127000">
                  <a:sysClr val="windowText" lastClr="000000">
                    <a:lumMod val="85000"/>
                    <a:lumOff val="15000"/>
                  </a:sysClr>
                </a:glow>
              </a:effectLst>
            </p:spPr>
          </p:pic>
          <p:pic>
            <p:nvPicPr>
              <p:cNvPr id="206" name="Picture 205"/>
              <p:cNvPicPr>
                <a:picLocks noChangeAspect="1"/>
              </p:cNvPicPr>
              <p:nvPr/>
            </p:nvPicPr>
            <p:blipFill>
              <a:blip r:embed="rId5"/>
              <a:stretch>
                <a:fillRect/>
              </a:stretch>
            </p:blipFill>
            <p:spPr>
              <a:xfrm>
                <a:off x="1411605" y="2077098"/>
                <a:ext cx="219475" cy="219475"/>
              </a:xfrm>
              <a:prstGeom prst="rect">
                <a:avLst/>
              </a:prstGeom>
              <a:effectLst>
                <a:glow rad="127000">
                  <a:sysClr val="windowText" lastClr="000000">
                    <a:lumMod val="85000"/>
                    <a:lumOff val="15000"/>
                  </a:sysClr>
                </a:glow>
              </a:effectLst>
            </p:spPr>
          </p:pic>
          <p:pic>
            <p:nvPicPr>
              <p:cNvPr id="207" name="Picture 206"/>
              <p:cNvPicPr>
                <a:picLocks noChangeAspect="1"/>
              </p:cNvPicPr>
              <p:nvPr/>
            </p:nvPicPr>
            <p:blipFill>
              <a:blip r:embed="rId5"/>
              <a:stretch>
                <a:fillRect/>
              </a:stretch>
            </p:blipFill>
            <p:spPr>
              <a:xfrm>
                <a:off x="1411605" y="2402053"/>
                <a:ext cx="219475" cy="219475"/>
              </a:xfrm>
              <a:prstGeom prst="rect">
                <a:avLst/>
              </a:prstGeom>
              <a:effectLst>
                <a:glow rad="127000">
                  <a:sysClr val="windowText" lastClr="000000">
                    <a:lumMod val="85000"/>
                    <a:lumOff val="15000"/>
                  </a:sysClr>
                </a:glow>
              </a:effectLst>
            </p:spPr>
          </p:pic>
          <p:pic>
            <p:nvPicPr>
              <p:cNvPr id="208" name="Picture 207"/>
              <p:cNvPicPr>
                <a:picLocks noChangeAspect="1"/>
              </p:cNvPicPr>
              <p:nvPr/>
            </p:nvPicPr>
            <p:blipFill>
              <a:blip r:embed="rId5"/>
              <a:stretch>
                <a:fillRect/>
              </a:stretch>
            </p:blipFill>
            <p:spPr>
              <a:xfrm>
                <a:off x="752665" y="2627551"/>
                <a:ext cx="219475" cy="219475"/>
              </a:xfrm>
              <a:prstGeom prst="rect">
                <a:avLst/>
              </a:prstGeom>
              <a:effectLst>
                <a:glow rad="127000">
                  <a:sysClr val="windowText" lastClr="000000">
                    <a:lumMod val="85000"/>
                    <a:lumOff val="15000"/>
                  </a:sysClr>
                </a:glow>
              </a:effectLst>
            </p:spPr>
          </p:pic>
          <p:pic>
            <p:nvPicPr>
              <p:cNvPr id="209" name="Picture 208"/>
              <p:cNvPicPr>
                <a:picLocks noChangeAspect="1"/>
              </p:cNvPicPr>
              <p:nvPr/>
            </p:nvPicPr>
            <p:blipFill>
              <a:blip r:embed="rId5"/>
              <a:stretch>
                <a:fillRect/>
              </a:stretch>
            </p:blipFill>
            <p:spPr>
              <a:xfrm>
                <a:off x="1140695" y="1992591"/>
                <a:ext cx="219475" cy="219475"/>
              </a:xfrm>
              <a:prstGeom prst="rect">
                <a:avLst/>
              </a:prstGeom>
              <a:effectLst>
                <a:glow rad="127000">
                  <a:sysClr val="windowText" lastClr="000000">
                    <a:lumMod val="85000"/>
                    <a:lumOff val="15000"/>
                  </a:sysClr>
                </a:glow>
              </a:effectLst>
            </p:spPr>
          </p:pic>
        </p:grpSp>
        <p:pic>
          <p:nvPicPr>
            <p:cNvPr id="13" name="Picture 12"/>
            <p:cNvPicPr>
              <a:picLocks noChangeAspect="1"/>
            </p:cNvPicPr>
            <p:nvPr/>
          </p:nvPicPr>
          <p:blipFill>
            <a:blip r:embed="rId7"/>
            <a:stretch>
              <a:fillRect/>
            </a:stretch>
          </p:blipFill>
          <p:spPr>
            <a:xfrm>
              <a:off x="2078345" y="1673038"/>
              <a:ext cx="219475" cy="213378"/>
            </a:xfrm>
            <a:prstGeom prst="rect">
              <a:avLst/>
            </a:prstGeom>
            <a:effectLst>
              <a:glow rad="127000">
                <a:sysClr val="windowText" lastClr="000000">
                  <a:lumMod val="85000"/>
                  <a:lumOff val="15000"/>
                </a:sysClr>
              </a:glow>
            </a:effectLst>
          </p:spPr>
        </p:pic>
        <p:pic>
          <p:nvPicPr>
            <p:cNvPr id="14" name="Picture 13"/>
            <p:cNvPicPr>
              <a:picLocks noChangeAspect="1"/>
            </p:cNvPicPr>
            <p:nvPr/>
          </p:nvPicPr>
          <p:blipFill>
            <a:blip r:embed="rId7"/>
            <a:stretch>
              <a:fillRect/>
            </a:stretch>
          </p:blipFill>
          <p:spPr>
            <a:xfrm>
              <a:off x="2091346" y="1815543"/>
              <a:ext cx="219475" cy="213378"/>
            </a:xfrm>
            <a:prstGeom prst="rect">
              <a:avLst/>
            </a:prstGeom>
            <a:effectLst>
              <a:glow rad="127000">
                <a:sysClr val="windowText" lastClr="000000">
                  <a:lumMod val="85000"/>
                  <a:lumOff val="15000"/>
                </a:sysClr>
              </a:glow>
            </a:effectLst>
          </p:spPr>
        </p:pic>
        <p:pic>
          <p:nvPicPr>
            <p:cNvPr id="15" name="Picture 14"/>
            <p:cNvPicPr>
              <a:picLocks noChangeAspect="1"/>
            </p:cNvPicPr>
            <p:nvPr/>
          </p:nvPicPr>
          <p:blipFill>
            <a:blip r:embed="rId7"/>
            <a:stretch>
              <a:fillRect/>
            </a:stretch>
          </p:blipFill>
          <p:spPr>
            <a:xfrm>
              <a:off x="1871871" y="1455581"/>
              <a:ext cx="219475" cy="213378"/>
            </a:xfrm>
            <a:prstGeom prst="rect">
              <a:avLst/>
            </a:prstGeom>
            <a:effectLst>
              <a:glow rad="127000">
                <a:sysClr val="windowText" lastClr="000000">
                  <a:lumMod val="85000"/>
                  <a:lumOff val="15000"/>
                </a:sysClr>
              </a:glow>
            </a:effectLst>
          </p:spPr>
        </p:pic>
        <p:pic>
          <p:nvPicPr>
            <p:cNvPr id="17" name="Picture 16"/>
            <p:cNvPicPr>
              <a:picLocks noChangeAspect="1"/>
            </p:cNvPicPr>
            <p:nvPr/>
          </p:nvPicPr>
          <p:blipFill>
            <a:blip r:embed="rId7"/>
            <a:stretch>
              <a:fillRect/>
            </a:stretch>
          </p:blipFill>
          <p:spPr>
            <a:xfrm>
              <a:off x="2049431" y="1110929"/>
              <a:ext cx="219475" cy="213378"/>
            </a:xfrm>
            <a:prstGeom prst="rect">
              <a:avLst/>
            </a:prstGeom>
            <a:effectLst>
              <a:glow rad="127000">
                <a:sysClr val="windowText" lastClr="000000">
                  <a:lumMod val="85000"/>
                  <a:lumOff val="15000"/>
                </a:sysClr>
              </a:glow>
            </a:effectLst>
          </p:spPr>
        </p:pic>
        <p:pic>
          <p:nvPicPr>
            <p:cNvPr id="18" name="Picture 17"/>
            <p:cNvPicPr>
              <a:picLocks noChangeAspect="1"/>
            </p:cNvPicPr>
            <p:nvPr/>
          </p:nvPicPr>
          <p:blipFill>
            <a:blip r:embed="rId7"/>
            <a:stretch>
              <a:fillRect/>
            </a:stretch>
          </p:blipFill>
          <p:spPr>
            <a:xfrm>
              <a:off x="2091346" y="1366548"/>
              <a:ext cx="219475" cy="213378"/>
            </a:xfrm>
            <a:prstGeom prst="rect">
              <a:avLst/>
            </a:prstGeom>
            <a:effectLst>
              <a:glow rad="127000">
                <a:sysClr val="windowText" lastClr="000000">
                  <a:lumMod val="85000"/>
                  <a:lumOff val="15000"/>
                </a:sysClr>
              </a:glow>
            </a:effectLst>
          </p:spPr>
        </p:pic>
        <p:pic>
          <p:nvPicPr>
            <p:cNvPr id="19" name="Picture 18"/>
            <p:cNvPicPr>
              <a:picLocks noChangeAspect="1"/>
            </p:cNvPicPr>
            <p:nvPr/>
          </p:nvPicPr>
          <p:blipFill>
            <a:blip r:embed="rId7"/>
            <a:stretch>
              <a:fillRect/>
            </a:stretch>
          </p:blipFill>
          <p:spPr>
            <a:xfrm>
              <a:off x="1987436" y="1361385"/>
              <a:ext cx="219475" cy="213378"/>
            </a:xfrm>
            <a:prstGeom prst="rect">
              <a:avLst/>
            </a:prstGeom>
            <a:effectLst>
              <a:glow rad="127000">
                <a:sysClr val="windowText" lastClr="000000">
                  <a:lumMod val="85000"/>
                  <a:lumOff val="15000"/>
                </a:sysClr>
              </a:glow>
            </a:effectLst>
          </p:spPr>
        </p:pic>
        <p:pic>
          <p:nvPicPr>
            <p:cNvPr id="20" name="Picture 19"/>
            <p:cNvPicPr>
              <a:picLocks noChangeAspect="1"/>
            </p:cNvPicPr>
            <p:nvPr/>
          </p:nvPicPr>
          <p:blipFill>
            <a:blip r:embed="rId7"/>
            <a:stretch>
              <a:fillRect/>
            </a:stretch>
          </p:blipFill>
          <p:spPr>
            <a:xfrm>
              <a:off x="1826146" y="1153154"/>
              <a:ext cx="219475" cy="213378"/>
            </a:xfrm>
            <a:prstGeom prst="rect">
              <a:avLst/>
            </a:prstGeom>
            <a:effectLst>
              <a:glow rad="127000">
                <a:sysClr val="windowText" lastClr="000000">
                  <a:lumMod val="85000"/>
                  <a:lumOff val="15000"/>
                </a:sysClr>
              </a:glow>
            </a:effectLst>
          </p:spPr>
        </p:pic>
        <p:pic>
          <p:nvPicPr>
            <p:cNvPr id="21" name="Picture 20"/>
            <p:cNvPicPr>
              <a:picLocks noChangeAspect="1"/>
            </p:cNvPicPr>
            <p:nvPr/>
          </p:nvPicPr>
          <p:blipFill>
            <a:blip r:embed="rId7"/>
            <a:stretch>
              <a:fillRect/>
            </a:stretch>
          </p:blipFill>
          <p:spPr>
            <a:xfrm>
              <a:off x="1842656" y="1262206"/>
              <a:ext cx="219475" cy="213378"/>
            </a:xfrm>
            <a:prstGeom prst="rect">
              <a:avLst/>
            </a:prstGeom>
            <a:effectLst>
              <a:glow rad="127000">
                <a:sysClr val="windowText" lastClr="000000">
                  <a:lumMod val="85000"/>
                  <a:lumOff val="15000"/>
                </a:sysClr>
              </a:glow>
            </a:effectLst>
          </p:spPr>
        </p:pic>
        <p:pic>
          <p:nvPicPr>
            <p:cNvPr id="22" name="Picture 21"/>
            <p:cNvPicPr>
              <a:picLocks noChangeAspect="1"/>
            </p:cNvPicPr>
            <p:nvPr/>
          </p:nvPicPr>
          <p:blipFill>
            <a:blip r:embed="rId7"/>
            <a:stretch>
              <a:fillRect/>
            </a:stretch>
          </p:blipFill>
          <p:spPr>
            <a:xfrm>
              <a:off x="1987436" y="1192130"/>
              <a:ext cx="219475" cy="213378"/>
            </a:xfrm>
            <a:prstGeom prst="rect">
              <a:avLst/>
            </a:prstGeom>
            <a:effectLst>
              <a:glow rad="127000">
                <a:sysClr val="windowText" lastClr="000000">
                  <a:lumMod val="85000"/>
                  <a:lumOff val="15000"/>
                </a:sysClr>
              </a:glow>
            </a:effectLst>
          </p:spPr>
        </p:pic>
        <p:pic>
          <p:nvPicPr>
            <p:cNvPr id="23" name="Picture 22"/>
            <p:cNvPicPr>
              <a:picLocks noChangeAspect="1"/>
            </p:cNvPicPr>
            <p:nvPr/>
          </p:nvPicPr>
          <p:blipFill>
            <a:blip r:embed="rId7"/>
            <a:stretch>
              <a:fillRect/>
            </a:stretch>
          </p:blipFill>
          <p:spPr>
            <a:xfrm>
              <a:off x="2144582" y="1224902"/>
              <a:ext cx="219475" cy="213378"/>
            </a:xfrm>
            <a:prstGeom prst="rect">
              <a:avLst/>
            </a:prstGeom>
            <a:effectLst>
              <a:glow rad="127000">
                <a:sysClr val="windowText" lastClr="000000">
                  <a:lumMod val="85000"/>
                  <a:lumOff val="15000"/>
                </a:sysClr>
              </a:glow>
            </a:effectLst>
          </p:spPr>
        </p:pic>
        <p:pic>
          <p:nvPicPr>
            <p:cNvPr id="24" name="Picture 23"/>
            <p:cNvPicPr>
              <a:picLocks noChangeAspect="1"/>
            </p:cNvPicPr>
            <p:nvPr/>
          </p:nvPicPr>
          <p:blipFill>
            <a:blip r:embed="rId7"/>
            <a:stretch>
              <a:fillRect/>
            </a:stretch>
          </p:blipFill>
          <p:spPr>
            <a:xfrm>
              <a:off x="2310821" y="1204318"/>
              <a:ext cx="219475" cy="213378"/>
            </a:xfrm>
            <a:prstGeom prst="rect">
              <a:avLst/>
            </a:prstGeom>
            <a:effectLst>
              <a:glow rad="127000">
                <a:sysClr val="windowText" lastClr="000000">
                  <a:lumMod val="85000"/>
                  <a:lumOff val="15000"/>
                </a:sysClr>
              </a:glow>
            </a:effectLst>
          </p:spPr>
        </p:pic>
        <p:pic>
          <p:nvPicPr>
            <p:cNvPr id="25" name="Picture 24"/>
            <p:cNvPicPr>
              <a:picLocks noChangeAspect="1"/>
            </p:cNvPicPr>
            <p:nvPr/>
          </p:nvPicPr>
          <p:blipFill>
            <a:blip r:embed="rId8"/>
            <a:stretch>
              <a:fillRect/>
            </a:stretch>
          </p:blipFill>
          <p:spPr>
            <a:xfrm>
              <a:off x="1822971" y="2089080"/>
              <a:ext cx="219475" cy="207282"/>
            </a:xfrm>
            <a:prstGeom prst="rect">
              <a:avLst/>
            </a:prstGeom>
            <a:effectLst>
              <a:glow rad="127000">
                <a:sysClr val="windowText" lastClr="000000">
                  <a:lumMod val="85000"/>
                  <a:lumOff val="15000"/>
                </a:sysClr>
              </a:glow>
            </a:effectLst>
          </p:spPr>
        </p:pic>
        <p:pic>
          <p:nvPicPr>
            <p:cNvPr id="26" name="Picture 25"/>
            <p:cNvPicPr>
              <a:picLocks noChangeAspect="1"/>
            </p:cNvPicPr>
            <p:nvPr/>
          </p:nvPicPr>
          <p:blipFill>
            <a:blip r:embed="rId8"/>
            <a:stretch>
              <a:fillRect/>
            </a:stretch>
          </p:blipFill>
          <p:spPr>
            <a:xfrm>
              <a:off x="2096191" y="2296419"/>
              <a:ext cx="219475" cy="207282"/>
            </a:xfrm>
            <a:prstGeom prst="rect">
              <a:avLst/>
            </a:prstGeom>
            <a:effectLst>
              <a:glow rad="127000">
                <a:sysClr val="windowText" lastClr="000000">
                  <a:lumMod val="85000"/>
                  <a:lumOff val="15000"/>
                </a:sysClr>
              </a:glow>
            </a:effectLst>
          </p:spPr>
        </p:pic>
        <p:pic>
          <p:nvPicPr>
            <p:cNvPr id="27" name="Picture 26"/>
            <p:cNvPicPr>
              <a:picLocks noChangeAspect="1"/>
            </p:cNvPicPr>
            <p:nvPr/>
          </p:nvPicPr>
          <p:blipFill>
            <a:blip r:embed="rId8"/>
            <a:stretch>
              <a:fillRect/>
            </a:stretch>
          </p:blipFill>
          <p:spPr>
            <a:xfrm>
              <a:off x="1987436" y="2253890"/>
              <a:ext cx="219475" cy="207282"/>
            </a:xfrm>
            <a:prstGeom prst="rect">
              <a:avLst/>
            </a:prstGeom>
            <a:effectLst>
              <a:glow rad="127000">
                <a:sysClr val="windowText" lastClr="000000">
                  <a:lumMod val="85000"/>
                  <a:lumOff val="15000"/>
                </a:sysClr>
              </a:glow>
            </a:effectLst>
          </p:spPr>
        </p:pic>
        <p:pic>
          <p:nvPicPr>
            <p:cNvPr id="28" name="Picture 27"/>
            <p:cNvPicPr>
              <a:picLocks noChangeAspect="1"/>
            </p:cNvPicPr>
            <p:nvPr/>
          </p:nvPicPr>
          <p:blipFill>
            <a:blip r:embed="rId8"/>
            <a:stretch>
              <a:fillRect/>
            </a:stretch>
          </p:blipFill>
          <p:spPr>
            <a:xfrm>
              <a:off x="1909331" y="2165286"/>
              <a:ext cx="219475" cy="207282"/>
            </a:xfrm>
            <a:prstGeom prst="rect">
              <a:avLst/>
            </a:prstGeom>
            <a:effectLst>
              <a:glow rad="127000">
                <a:sysClr val="windowText" lastClr="000000">
                  <a:lumMod val="85000"/>
                  <a:lumOff val="15000"/>
                </a:sysClr>
              </a:glow>
            </a:effectLst>
          </p:spPr>
        </p:pic>
        <p:pic>
          <p:nvPicPr>
            <p:cNvPr id="29" name="Picture 28"/>
            <p:cNvPicPr>
              <a:picLocks noChangeAspect="1"/>
            </p:cNvPicPr>
            <p:nvPr/>
          </p:nvPicPr>
          <p:blipFill>
            <a:blip r:embed="rId8"/>
            <a:stretch>
              <a:fillRect/>
            </a:stretch>
          </p:blipFill>
          <p:spPr>
            <a:xfrm>
              <a:off x="2078345" y="2121667"/>
              <a:ext cx="219475" cy="207282"/>
            </a:xfrm>
            <a:prstGeom prst="rect">
              <a:avLst/>
            </a:prstGeom>
            <a:effectLst>
              <a:glow rad="127000">
                <a:sysClr val="windowText" lastClr="000000">
                  <a:lumMod val="85000"/>
                  <a:lumOff val="15000"/>
                </a:sysClr>
              </a:glow>
            </a:effectLst>
          </p:spPr>
        </p:pic>
        <p:pic>
          <p:nvPicPr>
            <p:cNvPr id="30" name="Picture 29"/>
            <p:cNvPicPr>
              <a:picLocks noChangeAspect="1"/>
            </p:cNvPicPr>
            <p:nvPr/>
          </p:nvPicPr>
          <p:blipFill>
            <a:blip r:embed="rId8"/>
            <a:stretch>
              <a:fillRect/>
            </a:stretch>
          </p:blipFill>
          <p:spPr>
            <a:xfrm>
              <a:off x="2096191" y="1961880"/>
              <a:ext cx="219475" cy="207282"/>
            </a:xfrm>
            <a:prstGeom prst="rect">
              <a:avLst/>
            </a:prstGeom>
            <a:effectLst>
              <a:glow rad="127000">
                <a:sysClr val="windowText" lastClr="000000">
                  <a:lumMod val="85000"/>
                  <a:lumOff val="15000"/>
                </a:sysClr>
              </a:glow>
            </a:effectLst>
          </p:spPr>
        </p:pic>
        <p:pic>
          <p:nvPicPr>
            <p:cNvPr id="31" name="Picture 30"/>
            <p:cNvPicPr>
              <a:picLocks noChangeAspect="1"/>
            </p:cNvPicPr>
            <p:nvPr/>
          </p:nvPicPr>
          <p:blipFill>
            <a:blip r:embed="rId9"/>
            <a:stretch>
              <a:fillRect/>
            </a:stretch>
          </p:blipFill>
          <p:spPr>
            <a:xfrm>
              <a:off x="2787099" y="2271232"/>
              <a:ext cx="213378" cy="213378"/>
            </a:xfrm>
            <a:prstGeom prst="rect">
              <a:avLst/>
            </a:prstGeom>
            <a:effectLst>
              <a:glow rad="127000">
                <a:sysClr val="windowText" lastClr="000000">
                  <a:lumMod val="85000"/>
                  <a:lumOff val="15000"/>
                </a:sysClr>
              </a:glow>
            </a:effectLst>
          </p:spPr>
        </p:pic>
        <p:pic>
          <p:nvPicPr>
            <p:cNvPr id="32" name="Picture 31"/>
            <p:cNvPicPr>
              <a:picLocks noChangeAspect="1"/>
            </p:cNvPicPr>
            <p:nvPr/>
          </p:nvPicPr>
          <p:blipFill>
            <a:blip r:embed="rId9"/>
            <a:stretch>
              <a:fillRect/>
            </a:stretch>
          </p:blipFill>
          <p:spPr>
            <a:xfrm>
              <a:off x="2062131" y="1620551"/>
              <a:ext cx="213378" cy="213378"/>
            </a:xfrm>
            <a:prstGeom prst="rect">
              <a:avLst/>
            </a:prstGeom>
            <a:effectLst>
              <a:glow rad="127000">
                <a:sysClr val="windowText" lastClr="000000">
                  <a:lumMod val="85000"/>
                  <a:lumOff val="15000"/>
                </a:sysClr>
              </a:glow>
            </a:effectLst>
          </p:spPr>
        </p:pic>
        <p:grpSp>
          <p:nvGrpSpPr>
            <p:cNvPr id="33" name="Group 32"/>
            <p:cNvGrpSpPr/>
            <p:nvPr/>
          </p:nvGrpSpPr>
          <p:grpSpPr>
            <a:xfrm>
              <a:off x="1826146" y="3274482"/>
              <a:ext cx="1358725" cy="726478"/>
              <a:chOff x="1838211" y="2437706"/>
              <a:chExt cx="1358725" cy="726478"/>
            </a:xfrm>
          </p:grpSpPr>
          <p:pic>
            <p:nvPicPr>
              <p:cNvPr id="176" name="Picture 175"/>
              <p:cNvPicPr/>
              <p:nvPr/>
            </p:nvPicPr>
            <p:blipFill>
              <a:blip r:embed="rId5"/>
              <a:stretch>
                <a:fillRect/>
              </a:stretch>
            </p:blipFill>
            <p:spPr>
              <a:xfrm>
                <a:off x="2219512" y="2714325"/>
                <a:ext cx="219075" cy="219075"/>
              </a:xfrm>
              <a:prstGeom prst="rect">
                <a:avLst/>
              </a:prstGeom>
            </p:spPr>
          </p:pic>
          <p:pic>
            <p:nvPicPr>
              <p:cNvPr id="177" name="Picture 176"/>
              <p:cNvPicPr>
                <a:picLocks noChangeAspect="1"/>
              </p:cNvPicPr>
              <p:nvPr/>
            </p:nvPicPr>
            <p:blipFill>
              <a:blip r:embed="rId7"/>
              <a:stretch>
                <a:fillRect/>
              </a:stretch>
            </p:blipFill>
            <p:spPr>
              <a:xfrm>
                <a:off x="1925107" y="2794594"/>
                <a:ext cx="219475" cy="213378"/>
              </a:xfrm>
              <a:prstGeom prst="rect">
                <a:avLst/>
              </a:prstGeom>
              <a:effectLst>
                <a:glow rad="127000">
                  <a:sysClr val="windowText" lastClr="000000">
                    <a:lumMod val="85000"/>
                    <a:lumOff val="15000"/>
                  </a:sysClr>
                </a:glow>
              </a:effectLst>
            </p:spPr>
          </p:pic>
          <p:pic>
            <p:nvPicPr>
              <p:cNvPr id="178" name="Picture 177"/>
              <p:cNvPicPr/>
              <p:nvPr/>
            </p:nvPicPr>
            <p:blipFill>
              <a:blip r:embed="rId7"/>
              <a:stretch>
                <a:fillRect/>
              </a:stretch>
            </p:blipFill>
            <p:spPr>
              <a:xfrm>
                <a:off x="2268906" y="2951459"/>
                <a:ext cx="219075" cy="212725"/>
              </a:xfrm>
              <a:prstGeom prst="rect">
                <a:avLst/>
              </a:prstGeom>
              <a:effectLst>
                <a:glow rad="127000">
                  <a:sysClr val="windowText" lastClr="000000">
                    <a:lumMod val="85000"/>
                    <a:lumOff val="15000"/>
                  </a:sysClr>
                </a:glow>
              </a:effectLst>
            </p:spPr>
          </p:pic>
          <p:pic>
            <p:nvPicPr>
              <p:cNvPr id="179" name="Picture 178"/>
              <p:cNvPicPr>
                <a:picLocks noChangeAspect="1"/>
              </p:cNvPicPr>
              <p:nvPr/>
            </p:nvPicPr>
            <p:blipFill>
              <a:blip r:embed="rId8"/>
              <a:stretch>
                <a:fillRect/>
              </a:stretch>
            </p:blipFill>
            <p:spPr>
              <a:xfrm>
                <a:off x="2481266" y="2770882"/>
                <a:ext cx="219475" cy="207282"/>
              </a:xfrm>
              <a:prstGeom prst="rect">
                <a:avLst/>
              </a:prstGeom>
              <a:effectLst>
                <a:glow rad="127000">
                  <a:sysClr val="windowText" lastClr="000000">
                    <a:lumMod val="85000"/>
                    <a:lumOff val="15000"/>
                  </a:sysClr>
                </a:glow>
              </a:effectLst>
            </p:spPr>
          </p:pic>
          <p:pic>
            <p:nvPicPr>
              <p:cNvPr id="180" name="Picture 179"/>
              <p:cNvPicPr>
                <a:picLocks noChangeAspect="1"/>
              </p:cNvPicPr>
              <p:nvPr/>
            </p:nvPicPr>
            <p:blipFill>
              <a:blip r:embed="rId8"/>
              <a:stretch>
                <a:fillRect/>
              </a:stretch>
            </p:blipFill>
            <p:spPr>
              <a:xfrm>
                <a:off x="2322645" y="2794346"/>
                <a:ext cx="219475" cy="207282"/>
              </a:xfrm>
              <a:prstGeom prst="rect">
                <a:avLst/>
              </a:prstGeom>
              <a:effectLst>
                <a:glow rad="127000">
                  <a:sysClr val="windowText" lastClr="000000">
                    <a:lumMod val="85000"/>
                    <a:lumOff val="15000"/>
                  </a:sysClr>
                </a:glow>
              </a:effectLst>
            </p:spPr>
          </p:pic>
          <p:pic>
            <p:nvPicPr>
              <p:cNvPr id="181" name="Picture 180"/>
              <p:cNvPicPr>
                <a:picLocks noChangeAspect="1"/>
              </p:cNvPicPr>
              <p:nvPr/>
            </p:nvPicPr>
            <p:blipFill>
              <a:blip r:embed="rId8"/>
              <a:stretch>
                <a:fillRect/>
              </a:stretch>
            </p:blipFill>
            <p:spPr>
              <a:xfrm>
                <a:off x="1838211" y="2702984"/>
                <a:ext cx="219475" cy="207282"/>
              </a:xfrm>
              <a:prstGeom prst="rect">
                <a:avLst/>
              </a:prstGeom>
              <a:effectLst>
                <a:glow rad="127000">
                  <a:sysClr val="windowText" lastClr="000000">
                    <a:lumMod val="85000"/>
                    <a:lumOff val="15000"/>
                  </a:sysClr>
                </a:glow>
              </a:effectLst>
            </p:spPr>
          </p:pic>
          <p:pic>
            <p:nvPicPr>
              <p:cNvPr id="182" name="Picture 181"/>
              <p:cNvPicPr>
                <a:picLocks noChangeAspect="1"/>
              </p:cNvPicPr>
              <p:nvPr/>
            </p:nvPicPr>
            <p:blipFill>
              <a:blip r:embed="rId8"/>
              <a:stretch>
                <a:fillRect/>
              </a:stretch>
            </p:blipFill>
            <p:spPr>
              <a:xfrm>
                <a:off x="1989477" y="2776447"/>
                <a:ext cx="219475" cy="207282"/>
              </a:xfrm>
              <a:prstGeom prst="rect">
                <a:avLst/>
              </a:prstGeom>
              <a:effectLst>
                <a:glow rad="127000">
                  <a:sysClr val="windowText" lastClr="000000">
                    <a:lumMod val="85000"/>
                    <a:lumOff val="15000"/>
                  </a:sysClr>
                </a:glow>
              </a:effectLst>
            </p:spPr>
          </p:pic>
          <p:pic>
            <p:nvPicPr>
              <p:cNvPr id="183" name="Picture 182"/>
              <p:cNvPicPr>
                <a:picLocks noChangeAspect="1"/>
              </p:cNvPicPr>
              <p:nvPr/>
            </p:nvPicPr>
            <p:blipFill>
              <a:blip r:embed="rId8"/>
              <a:stretch>
                <a:fillRect/>
              </a:stretch>
            </p:blipFill>
            <p:spPr>
              <a:xfrm>
                <a:off x="2078345" y="2714072"/>
                <a:ext cx="219475" cy="207282"/>
              </a:xfrm>
              <a:prstGeom prst="rect">
                <a:avLst/>
              </a:prstGeom>
              <a:effectLst>
                <a:glow rad="127000">
                  <a:sysClr val="windowText" lastClr="000000">
                    <a:lumMod val="85000"/>
                    <a:lumOff val="15000"/>
                  </a:sysClr>
                </a:glow>
              </a:effectLst>
            </p:spPr>
          </p:pic>
          <p:pic>
            <p:nvPicPr>
              <p:cNvPr id="184" name="Picture 183"/>
              <p:cNvPicPr>
                <a:picLocks noChangeAspect="1"/>
              </p:cNvPicPr>
              <p:nvPr/>
            </p:nvPicPr>
            <p:blipFill>
              <a:blip r:embed="rId8"/>
              <a:stretch>
                <a:fillRect/>
              </a:stretch>
            </p:blipFill>
            <p:spPr>
              <a:xfrm>
                <a:off x="2071995" y="2563865"/>
                <a:ext cx="219475" cy="207282"/>
              </a:xfrm>
              <a:prstGeom prst="rect">
                <a:avLst/>
              </a:prstGeom>
              <a:effectLst>
                <a:glow rad="127000">
                  <a:sysClr val="windowText" lastClr="000000">
                    <a:lumMod val="85000"/>
                    <a:lumOff val="15000"/>
                  </a:sysClr>
                </a:glow>
              </a:effectLst>
            </p:spPr>
          </p:pic>
          <p:pic>
            <p:nvPicPr>
              <p:cNvPr id="185" name="Picture 184"/>
              <p:cNvPicPr>
                <a:picLocks noChangeAspect="1"/>
              </p:cNvPicPr>
              <p:nvPr/>
            </p:nvPicPr>
            <p:blipFill>
              <a:blip r:embed="rId8"/>
              <a:stretch>
                <a:fillRect/>
              </a:stretch>
            </p:blipFill>
            <p:spPr>
              <a:xfrm>
                <a:off x="2364057" y="2646857"/>
                <a:ext cx="219475" cy="207282"/>
              </a:xfrm>
              <a:prstGeom prst="rect">
                <a:avLst/>
              </a:prstGeom>
              <a:effectLst>
                <a:glow rad="127000">
                  <a:sysClr val="windowText" lastClr="000000">
                    <a:lumMod val="85000"/>
                    <a:lumOff val="15000"/>
                  </a:sysClr>
                </a:glow>
              </a:effectLst>
            </p:spPr>
          </p:pic>
          <p:pic>
            <p:nvPicPr>
              <p:cNvPr id="186" name="Picture 185"/>
              <p:cNvPicPr>
                <a:picLocks noChangeAspect="1"/>
              </p:cNvPicPr>
              <p:nvPr/>
            </p:nvPicPr>
            <p:blipFill>
              <a:blip r:embed="rId8"/>
              <a:stretch>
                <a:fillRect/>
              </a:stretch>
            </p:blipFill>
            <p:spPr>
              <a:xfrm>
                <a:off x="2208952" y="2569371"/>
                <a:ext cx="219475" cy="207282"/>
              </a:xfrm>
              <a:prstGeom prst="rect">
                <a:avLst/>
              </a:prstGeom>
              <a:effectLst>
                <a:glow rad="127000">
                  <a:sysClr val="windowText" lastClr="000000">
                    <a:lumMod val="85000"/>
                    <a:lumOff val="15000"/>
                  </a:sysClr>
                </a:glow>
              </a:effectLst>
            </p:spPr>
          </p:pic>
          <p:pic>
            <p:nvPicPr>
              <p:cNvPr id="187" name="Picture 186"/>
              <p:cNvPicPr>
                <a:picLocks noChangeAspect="1"/>
              </p:cNvPicPr>
              <p:nvPr/>
            </p:nvPicPr>
            <p:blipFill>
              <a:blip r:embed="rId8"/>
              <a:stretch>
                <a:fillRect/>
              </a:stretch>
            </p:blipFill>
            <p:spPr>
              <a:xfrm>
                <a:off x="2128806" y="2439686"/>
                <a:ext cx="219475" cy="207282"/>
              </a:xfrm>
              <a:prstGeom prst="rect">
                <a:avLst/>
              </a:prstGeom>
              <a:effectLst>
                <a:glow rad="127000">
                  <a:sysClr val="windowText" lastClr="000000">
                    <a:lumMod val="85000"/>
                    <a:lumOff val="15000"/>
                  </a:sysClr>
                </a:glow>
              </a:effectLst>
            </p:spPr>
          </p:pic>
          <p:pic>
            <p:nvPicPr>
              <p:cNvPr id="188" name="Picture 187"/>
              <p:cNvPicPr>
                <a:picLocks noChangeAspect="1"/>
              </p:cNvPicPr>
              <p:nvPr/>
            </p:nvPicPr>
            <p:blipFill>
              <a:blip r:embed="rId9"/>
              <a:stretch>
                <a:fillRect/>
              </a:stretch>
            </p:blipFill>
            <p:spPr>
              <a:xfrm>
                <a:off x="2925503" y="2717322"/>
                <a:ext cx="213378" cy="213378"/>
              </a:xfrm>
              <a:prstGeom prst="rect">
                <a:avLst/>
              </a:prstGeom>
              <a:effectLst>
                <a:glow rad="127000">
                  <a:sysClr val="windowText" lastClr="000000">
                    <a:lumMod val="85000"/>
                    <a:lumOff val="15000"/>
                  </a:sysClr>
                </a:glow>
              </a:effectLst>
            </p:spPr>
          </p:pic>
          <p:pic>
            <p:nvPicPr>
              <p:cNvPr id="189" name="Picture 188"/>
              <p:cNvPicPr>
                <a:picLocks noChangeAspect="1"/>
              </p:cNvPicPr>
              <p:nvPr/>
            </p:nvPicPr>
            <p:blipFill>
              <a:blip r:embed="rId9"/>
              <a:stretch>
                <a:fillRect/>
              </a:stretch>
            </p:blipFill>
            <p:spPr>
              <a:xfrm>
                <a:off x="2690134" y="2921169"/>
                <a:ext cx="213378" cy="213378"/>
              </a:xfrm>
              <a:prstGeom prst="rect">
                <a:avLst/>
              </a:prstGeom>
              <a:effectLst>
                <a:glow rad="127000">
                  <a:sysClr val="windowText" lastClr="000000">
                    <a:lumMod val="85000"/>
                    <a:lumOff val="15000"/>
                  </a:sysClr>
                </a:glow>
              </a:effectLst>
            </p:spPr>
          </p:pic>
          <p:pic>
            <p:nvPicPr>
              <p:cNvPr id="190" name="Picture 189"/>
              <p:cNvPicPr>
                <a:picLocks noChangeAspect="1"/>
              </p:cNvPicPr>
              <p:nvPr/>
            </p:nvPicPr>
            <p:blipFill>
              <a:blip r:embed="rId9"/>
              <a:stretch>
                <a:fillRect/>
              </a:stretch>
            </p:blipFill>
            <p:spPr>
              <a:xfrm>
                <a:off x="2760719" y="2764642"/>
                <a:ext cx="213378" cy="213378"/>
              </a:xfrm>
              <a:prstGeom prst="rect">
                <a:avLst/>
              </a:prstGeom>
              <a:effectLst>
                <a:glow rad="127000">
                  <a:sysClr val="windowText" lastClr="000000">
                    <a:lumMod val="85000"/>
                    <a:lumOff val="15000"/>
                  </a:sysClr>
                </a:glow>
              </a:effectLst>
            </p:spPr>
          </p:pic>
          <p:pic>
            <p:nvPicPr>
              <p:cNvPr id="191" name="Picture 190"/>
              <p:cNvPicPr>
                <a:picLocks noChangeAspect="1"/>
              </p:cNvPicPr>
              <p:nvPr/>
            </p:nvPicPr>
            <p:blipFill>
              <a:blip r:embed="rId9"/>
              <a:stretch>
                <a:fillRect/>
              </a:stretch>
            </p:blipFill>
            <p:spPr>
              <a:xfrm>
                <a:off x="2811841" y="2611458"/>
                <a:ext cx="213378" cy="213378"/>
              </a:xfrm>
              <a:prstGeom prst="rect">
                <a:avLst/>
              </a:prstGeom>
              <a:effectLst>
                <a:glow rad="127000">
                  <a:sysClr val="windowText" lastClr="000000">
                    <a:lumMod val="85000"/>
                    <a:lumOff val="15000"/>
                  </a:sysClr>
                </a:glow>
              </a:effectLst>
            </p:spPr>
          </p:pic>
          <p:pic>
            <p:nvPicPr>
              <p:cNvPr id="192" name="Picture 191"/>
              <p:cNvPicPr>
                <a:picLocks noChangeAspect="1"/>
              </p:cNvPicPr>
              <p:nvPr/>
            </p:nvPicPr>
            <p:blipFill>
              <a:blip r:embed="rId9"/>
              <a:stretch>
                <a:fillRect/>
              </a:stretch>
            </p:blipFill>
            <p:spPr>
              <a:xfrm>
                <a:off x="2983558" y="2580091"/>
                <a:ext cx="213378" cy="213378"/>
              </a:xfrm>
              <a:prstGeom prst="rect">
                <a:avLst/>
              </a:prstGeom>
              <a:effectLst>
                <a:glow rad="127000">
                  <a:sysClr val="windowText" lastClr="000000">
                    <a:lumMod val="85000"/>
                    <a:lumOff val="15000"/>
                  </a:sysClr>
                </a:glow>
              </a:effectLst>
            </p:spPr>
          </p:pic>
          <p:pic>
            <p:nvPicPr>
              <p:cNvPr id="193" name="Picture 192"/>
              <p:cNvPicPr>
                <a:picLocks noChangeAspect="1"/>
              </p:cNvPicPr>
              <p:nvPr/>
            </p:nvPicPr>
            <p:blipFill>
              <a:blip r:embed="rId9"/>
              <a:stretch>
                <a:fillRect/>
              </a:stretch>
            </p:blipFill>
            <p:spPr>
              <a:xfrm>
                <a:off x="2858217" y="2437706"/>
                <a:ext cx="213378" cy="213378"/>
              </a:xfrm>
              <a:prstGeom prst="rect">
                <a:avLst/>
              </a:prstGeom>
              <a:effectLst>
                <a:glow rad="127000">
                  <a:sysClr val="windowText" lastClr="000000">
                    <a:lumMod val="85000"/>
                    <a:lumOff val="15000"/>
                  </a:sysClr>
                </a:glow>
              </a:effectLst>
            </p:spPr>
          </p:pic>
          <p:pic>
            <p:nvPicPr>
              <p:cNvPr id="194" name="Picture 193"/>
              <p:cNvPicPr>
                <a:picLocks noChangeAspect="1"/>
              </p:cNvPicPr>
              <p:nvPr/>
            </p:nvPicPr>
            <p:blipFill>
              <a:blip r:embed="rId9"/>
              <a:stretch>
                <a:fillRect/>
              </a:stretch>
            </p:blipFill>
            <p:spPr>
              <a:xfrm>
                <a:off x="2717412" y="2451370"/>
                <a:ext cx="213378" cy="213378"/>
              </a:xfrm>
              <a:prstGeom prst="rect">
                <a:avLst/>
              </a:prstGeom>
              <a:effectLst>
                <a:glow rad="127000">
                  <a:sysClr val="windowText" lastClr="000000">
                    <a:lumMod val="85000"/>
                    <a:lumOff val="15000"/>
                  </a:sysClr>
                </a:glow>
              </a:effectLst>
            </p:spPr>
          </p:pic>
        </p:grpSp>
        <p:grpSp>
          <p:nvGrpSpPr>
            <p:cNvPr id="34" name="Group 33"/>
            <p:cNvGrpSpPr/>
            <p:nvPr/>
          </p:nvGrpSpPr>
          <p:grpSpPr>
            <a:xfrm>
              <a:off x="3747461" y="1668961"/>
              <a:ext cx="1621570" cy="1658960"/>
              <a:chOff x="3061714" y="1688653"/>
              <a:chExt cx="1621570" cy="1658960"/>
            </a:xfrm>
          </p:grpSpPr>
          <p:pic>
            <p:nvPicPr>
              <p:cNvPr id="110" name="Picture 109"/>
              <p:cNvPicPr>
                <a:picLocks noChangeAspect="1"/>
              </p:cNvPicPr>
              <p:nvPr/>
            </p:nvPicPr>
            <p:blipFill>
              <a:blip r:embed="rId10"/>
              <a:stretch>
                <a:fillRect/>
              </a:stretch>
            </p:blipFill>
            <p:spPr>
              <a:xfrm>
                <a:off x="3978729" y="2152316"/>
                <a:ext cx="128027" cy="128027"/>
              </a:xfrm>
              <a:prstGeom prst="rect">
                <a:avLst/>
              </a:prstGeom>
              <a:effectLst>
                <a:glow rad="127000">
                  <a:sysClr val="windowText" lastClr="000000">
                    <a:lumMod val="85000"/>
                    <a:lumOff val="15000"/>
                  </a:sysClr>
                </a:glow>
              </a:effectLst>
            </p:spPr>
          </p:pic>
          <p:pic>
            <p:nvPicPr>
              <p:cNvPr id="111" name="Picture 110"/>
              <p:cNvPicPr>
                <a:picLocks noChangeAspect="1"/>
              </p:cNvPicPr>
              <p:nvPr/>
            </p:nvPicPr>
            <p:blipFill>
              <a:blip r:embed="rId9"/>
              <a:stretch>
                <a:fillRect/>
              </a:stretch>
            </p:blipFill>
            <p:spPr>
              <a:xfrm>
                <a:off x="3293820" y="2858669"/>
                <a:ext cx="213378" cy="213378"/>
              </a:xfrm>
              <a:prstGeom prst="rect">
                <a:avLst/>
              </a:prstGeom>
              <a:effectLst>
                <a:glow rad="127000">
                  <a:sysClr val="windowText" lastClr="000000">
                    <a:lumMod val="85000"/>
                    <a:lumOff val="15000"/>
                  </a:sysClr>
                </a:glow>
              </a:effectLst>
            </p:spPr>
          </p:pic>
          <p:pic>
            <p:nvPicPr>
              <p:cNvPr id="112" name="Picture 111"/>
              <p:cNvPicPr>
                <a:picLocks noChangeAspect="1"/>
              </p:cNvPicPr>
              <p:nvPr/>
            </p:nvPicPr>
            <p:blipFill>
              <a:blip r:embed="rId9"/>
              <a:stretch>
                <a:fillRect/>
              </a:stretch>
            </p:blipFill>
            <p:spPr>
              <a:xfrm>
                <a:off x="4425526" y="2897098"/>
                <a:ext cx="213378" cy="213378"/>
              </a:xfrm>
              <a:prstGeom prst="rect">
                <a:avLst/>
              </a:prstGeom>
              <a:effectLst>
                <a:glow rad="127000">
                  <a:sysClr val="windowText" lastClr="000000">
                    <a:lumMod val="85000"/>
                    <a:lumOff val="15000"/>
                  </a:sysClr>
                </a:glow>
              </a:effectLst>
            </p:spPr>
          </p:pic>
          <p:grpSp>
            <p:nvGrpSpPr>
              <p:cNvPr id="113" name="Group 112"/>
              <p:cNvGrpSpPr/>
              <p:nvPr/>
            </p:nvGrpSpPr>
            <p:grpSpPr>
              <a:xfrm>
                <a:off x="3394711" y="1868047"/>
                <a:ext cx="792455" cy="583349"/>
                <a:chOff x="168057" y="130275"/>
                <a:chExt cx="792455" cy="583349"/>
              </a:xfrm>
            </p:grpSpPr>
            <p:sp>
              <p:nvSpPr>
                <p:cNvPr id="162" name="Oval 161"/>
                <p:cNvSpPr/>
                <p:nvPr/>
              </p:nvSpPr>
              <p:spPr>
                <a:xfrm>
                  <a:off x="168057" y="347117"/>
                  <a:ext cx="126000" cy="126000"/>
                </a:xfrm>
                <a:prstGeom prst="ellipse">
                  <a:avLst/>
                </a:prstGeom>
                <a:gradFill>
                  <a:gsLst>
                    <a:gs pos="0">
                      <a:sysClr val="window" lastClr="FFFFFF">
                        <a:lumMod val="95000"/>
                      </a:sysClr>
                    </a:gs>
                    <a:gs pos="100000">
                      <a:sysClr val="window" lastClr="FFFFFF">
                        <a:lumMod val="50000"/>
                      </a:sysClr>
                    </a:gs>
                    <a:gs pos="100000">
                      <a:sysClr val="windowText" lastClr="000000">
                        <a:lumMod val="65000"/>
                        <a:lumOff val="35000"/>
                      </a:sysClr>
                    </a:gs>
                  </a:gsLst>
                  <a:lin ang="5400000" scaled="0"/>
                </a:gradFill>
                <a:ln w="25400" cap="flat" cmpd="sng" algn="ctr">
                  <a:noFill/>
                  <a:prstDash val="solid"/>
                </a:ln>
                <a:effectLst>
                  <a:glow rad="127000">
                    <a:sysClr val="windowText" lastClr="000000">
                      <a:lumMod val="85000"/>
                      <a:lumOff val="15000"/>
                    </a:sys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63" name="Picture 162"/>
                <p:cNvPicPr>
                  <a:picLocks noChangeAspect="1"/>
                </p:cNvPicPr>
                <p:nvPr/>
              </p:nvPicPr>
              <p:blipFill>
                <a:blip r:embed="rId10"/>
                <a:stretch>
                  <a:fillRect/>
                </a:stretch>
              </p:blipFill>
              <p:spPr>
                <a:xfrm>
                  <a:off x="180000" y="180000"/>
                  <a:ext cx="128027" cy="128027"/>
                </a:xfrm>
                <a:prstGeom prst="rect">
                  <a:avLst/>
                </a:prstGeom>
                <a:effectLst>
                  <a:glow rad="127000">
                    <a:sysClr val="windowText" lastClr="000000">
                      <a:lumMod val="85000"/>
                      <a:lumOff val="15000"/>
                    </a:sysClr>
                  </a:glow>
                </a:effectLst>
              </p:spPr>
            </p:pic>
            <p:pic>
              <p:nvPicPr>
                <p:cNvPr id="164" name="Picture 163"/>
                <p:cNvPicPr>
                  <a:picLocks noChangeAspect="1"/>
                </p:cNvPicPr>
                <p:nvPr/>
              </p:nvPicPr>
              <p:blipFill>
                <a:blip r:embed="rId10"/>
                <a:stretch>
                  <a:fillRect/>
                </a:stretch>
              </p:blipFill>
              <p:spPr>
                <a:xfrm>
                  <a:off x="233923" y="280824"/>
                  <a:ext cx="128027" cy="128027"/>
                </a:xfrm>
                <a:prstGeom prst="rect">
                  <a:avLst/>
                </a:prstGeom>
                <a:effectLst>
                  <a:glow rad="127000">
                    <a:sysClr val="windowText" lastClr="000000">
                      <a:lumMod val="85000"/>
                      <a:lumOff val="15000"/>
                    </a:sysClr>
                  </a:glow>
                </a:effectLst>
              </p:spPr>
            </p:pic>
            <p:pic>
              <p:nvPicPr>
                <p:cNvPr id="165" name="Picture 164"/>
                <p:cNvPicPr>
                  <a:picLocks noChangeAspect="1"/>
                </p:cNvPicPr>
                <p:nvPr/>
              </p:nvPicPr>
              <p:blipFill>
                <a:blip r:embed="rId10"/>
                <a:stretch>
                  <a:fillRect/>
                </a:stretch>
              </p:blipFill>
              <p:spPr>
                <a:xfrm>
                  <a:off x="294057" y="358225"/>
                  <a:ext cx="128027" cy="128027"/>
                </a:xfrm>
                <a:prstGeom prst="rect">
                  <a:avLst/>
                </a:prstGeom>
                <a:effectLst>
                  <a:glow rad="127000">
                    <a:sysClr val="windowText" lastClr="000000">
                      <a:lumMod val="85000"/>
                      <a:lumOff val="15000"/>
                    </a:sysClr>
                  </a:glow>
                </a:effectLst>
              </p:spPr>
            </p:pic>
            <p:pic>
              <p:nvPicPr>
                <p:cNvPr id="166" name="Picture 165"/>
                <p:cNvPicPr>
                  <a:picLocks noChangeAspect="1"/>
                </p:cNvPicPr>
                <p:nvPr/>
              </p:nvPicPr>
              <p:blipFill>
                <a:blip r:embed="rId10"/>
                <a:stretch>
                  <a:fillRect/>
                </a:stretch>
              </p:blipFill>
              <p:spPr>
                <a:xfrm>
                  <a:off x="361950" y="365041"/>
                  <a:ext cx="128027" cy="128027"/>
                </a:xfrm>
                <a:prstGeom prst="rect">
                  <a:avLst/>
                </a:prstGeom>
                <a:effectLst>
                  <a:glow rad="127000">
                    <a:sysClr val="windowText" lastClr="000000">
                      <a:lumMod val="85000"/>
                      <a:lumOff val="15000"/>
                    </a:sysClr>
                  </a:glow>
                </a:effectLst>
              </p:spPr>
            </p:pic>
            <p:pic>
              <p:nvPicPr>
                <p:cNvPr id="167" name="Picture 166"/>
                <p:cNvPicPr>
                  <a:picLocks noChangeAspect="1"/>
                </p:cNvPicPr>
                <p:nvPr/>
              </p:nvPicPr>
              <p:blipFill>
                <a:blip r:embed="rId10"/>
                <a:stretch>
                  <a:fillRect/>
                </a:stretch>
              </p:blipFill>
              <p:spPr>
                <a:xfrm>
                  <a:off x="286437" y="479227"/>
                  <a:ext cx="128027" cy="128027"/>
                </a:xfrm>
                <a:prstGeom prst="rect">
                  <a:avLst/>
                </a:prstGeom>
                <a:effectLst>
                  <a:glow rad="127000">
                    <a:sysClr val="windowText" lastClr="000000">
                      <a:lumMod val="85000"/>
                      <a:lumOff val="15000"/>
                    </a:sysClr>
                  </a:glow>
                </a:effectLst>
              </p:spPr>
            </p:pic>
            <p:pic>
              <p:nvPicPr>
                <p:cNvPr id="168" name="Picture 167"/>
                <p:cNvPicPr>
                  <a:picLocks noChangeAspect="1"/>
                </p:cNvPicPr>
                <p:nvPr/>
              </p:nvPicPr>
              <p:blipFill>
                <a:blip r:embed="rId10"/>
                <a:stretch>
                  <a:fillRect/>
                </a:stretch>
              </p:blipFill>
              <p:spPr>
                <a:xfrm>
                  <a:off x="378460" y="503229"/>
                  <a:ext cx="128027" cy="128027"/>
                </a:xfrm>
                <a:prstGeom prst="rect">
                  <a:avLst/>
                </a:prstGeom>
                <a:effectLst>
                  <a:glow rad="127000">
                    <a:sysClr val="windowText" lastClr="000000">
                      <a:lumMod val="85000"/>
                      <a:lumOff val="15000"/>
                    </a:sysClr>
                  </a:glow>
                </a:effectLst>
              </p:spPr>
            </p:pic>
            <p:pic>
              <p:nvPicPr>
                <p:cNvPr id="169" name="Picture 168"/>
                <p:cNvPicPr>
                  <a:picLocks noChangeAspect="1"/>
                </p:cNvPicPr>
                <p:nvPr/>
              </p:nvPicPr>
              <p:blipFill>
                <a:blip r:embed="rId10"/>
                <a:stretch>
                  <a:fillRect/>
                </a:stretch>
              </p:blipFill>
              <p:spPr>
                <a:xfrm>
                  <a:off x="542925" y="517200"/>
                  <a:ext cx="128027" cy="128027"/>
                </a:xfrm>
                <a:prstGeom prst="rect">
                  <a:avLst/>
                </a:prstGeom>
                <a:effectLst>
                  <a:glow rad="127000">
                    <a:sysClr val="windowText" lastClr="000000">
                      <a:lumMod val="85000"/>
                      <a:lumOff val="15000"/>
                    </a:sysClr>
                  </a:glow>
                </a:effectLst>
              </p:spPr>
            </p:pic>
            <p:pic>
              <p:nvPicPr>
                <p:cNvPr id="170" name="Picture 169"/>
                <p:cNvPicPr>
                  <a:picLocks noChangeAspect="1"/>
                </p:cNvPicPr>
                <p:nvPr/>
              </p:nvPicPr>
              <p:blipFill>
                <a:blip r:embed="rId10"/>
                <a:stretch>
                  <a:fillRect/>
                </a:stretch>
              </p:blipFill>
              <p:spPr>
                <a:xfrm>
                  <a:off x="489977" y="554333"/>
                  <a:ext cx="128027" cy="128027"/>
                </a:xfrm>
                <a:prstGeom prst="rect">
                  <a:avLst/>
                </a:prstGeom>
                <a:effectLst>
                  <a:glow rad="127000">
                    <a:sysClr val="windowText" lastClr="000000">
                      <a:lumMod val="85000"/>
                      <a:lumOff val="15000"/>
                    </a:sysClr>
                  </a:glow>
                </a:effectLst>
              </p:spPr>
            </p:pic>
            <p:pic>
              <p:nvPicPr>
                <p:cNvPr id="171" name="Picture 170"/>
                <p:cNvPicPr>
                  <a:picLocks noChangeAspect="1"/>
                </p:cNvPicPr>
                <p:nvPr/>
              </p:nvPicPr>
              <p:blipFill>
                <a:blip r:embed="rId10"/>
                <a:stretch>
                  <a:fillRect/>
                </a:stretch>
              </p:blipFill>
              <p:spPr>
                <a:xfrm>
                  <a:off x="640281" y="574677"/>
                  <a:ext cx="128027" cy="128027"/>
                </a:xfrm>
                <a:prstGeom prst="rect">
                  <a:avLst/>
                </a:prstGeom>
                <a:effectLst>
                  <a:glow rad="127000">
                    <a:sysClr val="windowText" lastClr="000000">
                      <a:lumMod val="85000"/>
                      <a:lumOff val="15000"/>
                    </a:sysClr>
                  </a:glow>
                </a:effectLst>
              </p:spPr>
            </p:pic>
            <p:pic>
              <p:nvPicPr>
                <p:cNvPr id="172" name="Picture 171"/>
                <p:cNvPicPr>
                  <a:picLocks noChangeAspect="1"/>
                </p:cNvPicPr>
                <p:nvPr/>
              </p:nvPicPr>
              <p:blipFill>
                <a:blip r:embed="rId10"/>
                <a:stretch>
                  <a:fillRect/>
                </a:stretch>
              </p:blipFill>
              <p:spPr>
                <a:xfrm>
                  <a:off x="667777" y="479326"/>
                  <a:ext cx="128027" cy="128027"/>
                </a:xfrm>
                <a:prstGeom prst="rect">
                  <a:avLst/>
                </a:prstGeom>
                <a:effectLst>
                  <a:glow rad="127000">
                    <a:sysClr val="windowText" lastClr="000000">
                      <a:lumMod val="85000"/>
                      <a:lumOff val="15000"/>
                    </a:sysClr>
                  </a:glow>
                </a:effectLst>
              </p:spPr>
            </p:pic>
            <p:pic>
              <p:nvPicPr>
                <p:cNvPr id="173" name="Picture 172"/>
                <p:cNvPicPr>
                  <a:picLocks noChangeAspect="1"/>
                </p:cNvPicPr>
                <p:nvPr/>
              </p:nvPicPr>
              <p:blipFill>
                <a:blip r:embed="rId10"/>
                <a:stretch>
                  <a:fillRect/>
                </a:stretch>
              </p:blipFill>
              <p:spPr>
                <a:xfrm>
                  <a:off x="763863" y="517279"/>
                  <a:ext cx="128027" cy="128027"/>
                </a:xfrm>
                <a:prstGeom prst="rect">
                  <a:avLst/>
                </a:prstGeom>
                <a:effectLst>
                  <a:glow rad="127000">
                    <a:sysClr val="windowText" lastClr="000000">
                      <a:lumMod val="85000"/>
                      <a:lumOff val="15000"/>
                    </a:sysClr>
                  </a:glow>
                </a:effectLst>
              </p:spPr>
            </p:pic>
            <p:pic>
              <p:nvPicPr>
                <p:cNvPr id="174" name="Picture 173"/>
                <p:cNvPicPr>
                  <a:picLocks noChangeAspect="1"/>
                </p:cNvPicPr>
                <p:nvPr/>
              </p:nvPicPr>
              <p:blipFill>
                <a:blip r:embed="rId10"/>
                <a:stretch>
                  <a:fillRect/>
                </a:stretch>
              </p:blipFill>
              <p:spPr>
                <a:xfrm>
                  <a:off x="832485" y="585597"/>
                  <a:ext cx="128027" cy="128027"/>
                </a:xfrm>
                <a:prstGeom prst="rect">
                  <a:avLst/>
                </a:prstGeom>
                <a:effectLst>
                  <a:glow rad="127000">
                    <a:sysClr val="windowText" lastClr="000000">
                      <a:lumMod val="85000"/>
                      <a:lumOff val="15000"/>
                    </a:sysClr>
                  </a:glow>
                </a:effectLst>
              </p:spPr>
            </p:pic>
            <p:pic>
              <p:nvPicPr>
                <p:cNvPr id="175" name="Picture 174"/>
                <p:cNvPicPr>
                  <a:picLocks noChangeAspect="1"/>
                </p:cNvPicPr>
                <p:nvPr/>
              </p:nvPicPr>
              <p:blipFill>
                <a:blip r:embed="rId10"/>
                <a:stretch>
                  <a:fillRect/>
                </a:stretch>
              </p:blipFill>
              <p:spPr>
                <a:xfrm>
                  <a:off x="233923" y="130275"/>
                  <a:ext cx="128027" cy="128027"/>
                </a:xfrm>
                <a:prstGeom prst="rect">
                  <a:avLst/>
                </a:prstGeom>
                <a:effectLst>
                  <a:glow rad="127000">
                    <a:sysClr val="windowText" lastClr="000000">
                      <a:lumMod val="85000"/>
                      <a:lumOff val="15000"/>
                    </a:sysClr>
                  </a:glow>
                </a:effectLst>
              </p:spPr>
            </p:pic>
          </p:grpSp>
          <p:grpSp>
            <p:nvGrpSpPr>
              <p:cNvPr id="114" name="Group 113"/>
              <p:cNvGrpSpPr/>
              <p:nvPr/>
            </p:nvGrpSpPr>
            <p:grpSpPr>
              <a:xfrm>
                <a:off x="3196936" y="2294893"/>
                <a:ext cx="818372" cy="434470"/>
                <a:chOff x="3887930" y="1897423"/>
                <a:chExt cx="818372" cy="434470"/>
              </a:xfrm>
            </p:grpSpPr>
            <p:pic>
              <p:nvPicPr>
                <p:cNvPr id="148" name="Picture 147"/>
                <p:cNvPicPr>
                  <a:picLocks noChangeAspect="1"/>
                </p:cNvPicPr>
                <p:nvPr/>
              </p:nvPicPr>
              <p:blipFill>
                <a:blip r:embed="rId10"/>
                <a:stretch>
                  <a:fillRect/>
                </a:stretch>
              </p:blipFill>
              <p:spPr>
                <a:xfrm>
                  <a:off x="3887930" y="2097830"/>
                  <a:ext cx="128027" cy="128027"/>
                </a:xfrm>
                <a:prstGeom prst="rect">
                  <a:avLst/>
                </a:prstGeom>
                <a:effectLst>
                  <a:glow rad="127000">
                    <a:sysClr val="windowText" lastClr="000000">
                      <a:lumMod val="85000"/>
                      <a:lumOff val="15000"/>
                    </a:sysClr>
                  </a:glow>
                </a:effectLst>
              </p:spPr>
            </p:pic>
            <p:pic>
              <p:nvPicPr>
                <p:cNvPr id="149" name="Picture 148"/>
                <p:cNvPicPr>
                  <a:picLocks noChangeAspect="1"/>
                </p:cNvPicPr>
                <p:nvPr/>
              </p:nvPicPr>
              <p:blipFill>
                <a:blip r:embed="rId10"/>
                <a:stretch>
                  <a:fillRect/>
                </a:stretch>
              </p:blipFill>
              <p:spPr>
                <a:xfrm>
                  <a:off x="4578275" y="2203866"/>
                  <a:ext cx="128027" cy="128027"/>
                </a:xfrm>
                <a:prstGeom prst="rect">
                  <a:avLst/>
                </a:prstGeom>
                <a:effectLst>
                  <a:glow rad="127000">
                    <a:sysClr val="windowText" lastClr="000000">
                      <a:lumMod val="85000"/>
                      <a:lumOff val="15000"/>
                    </a:sysClr>
                  </a:glow>
                </a:effectLst>
              </p:spPr>
            </p:pic>
            <p:pic>
              <p:nvPicPr>
                <p:cNvPr id="150" name="Picture 149"/>
                <p:cNvPicPr>
                  <a:picLocks noChangeAspect="1"/>
                </p:cNvPicPr>
                <p:nvPr/>
              </p:nvPicPr>
              <p:blipFill>
                <a:blip r:embed="rId10"/>
                <a:stretch>
                  <a:fillRect/>
                </a:stretch>
              </p:blipFill>
              <p:spPr>
                <a:xfrm>
                  <a:off x="4553484" y="2106041"/>
                  <a:ext cx="128027" cy="128027"/>
                </a:xfrm>
                <a:prstGeom prst="rect">
                  <a:avLst/>
                </a:prstGeom>
                <a:effectLst>
                  <a:glow rad="127000">
                    <a:sysClr val="windowText" lastClr="000000">
                      <a:lumMod val="85000"/>
                      <a:lumOff val="15000"/>
                    </a:sysClr>
                  </a:glow>
                </a:effectLst>
              </p:spPr>
            </p:pic>
            <p:pic>
              <p:nvPicPr>
                <p:cNvPr id="151" name="Picture 150"/>
                <p:cNvPicPr>
                  <a:picLocks noChangeAspect="1"/>
                </p:cNvPicPr>
                <p:nvPr/>
              </p:nvPicPr>
              <p:blipFill>
                <a:blip r:embed="rId10"/>
                <a:stretch>
                  <a:fillRect/>
                </a:stretch>
              </p:blipFill>
              <p:spPr>
                <a:xfrm>
                  <a:off x="4204578" y="1989270"/>
                  <a:ext cx="128027" cy="128027"/>
                </a:xfrm>
                <a:prstGeom prst="rect">
                  <a:avLst/>
                </a:prstGeom>
                <a:effectLst>
                  <a:glow rad="127000">
                    <a:sysClr val="windowText" lastClr="000000">
                      <a:lumMod val="85000"/>
                      <a:lumOff val="15000"/>
                    </a:sysClr>
                  </a:glow>
                </a:effectLst>
              </p:spPr>
            </p:pic>
            <p:pic>
              <p:nvPicPr>
                <p:cNvPr id="152" name="Picture 151"/>
                <p:cNvPicPr>
                  <a:picLocks noChangeAspect="1"/>
                </p:cNvPicPr>
                <p:nvPr/>
              </p:nvPicPr>
              <p:blipFill>
                <a:blip r:embed="rId10"/>
                <a:stretch>
                  <a:fillRect/>
                </a:stretch>
              </p:blipFill>
              <p:spPr>
                <a:xfrm>
                  <a:off x="3941872" y="2149931"/>
                  <a:ext cx="128027" cy="128027"/>
                </a:xfrm>
                <a:prstGeom prst="rect">
                  <a:avLst/>
                </a:prstGeom>
                <a:effectLst>
                  <a:glow rad="127000">
                    <a:sysClr val="windowText" lastClr="000000">
                      <a:lumMod val="85000"/>
                      <a:lumOff val="15000"/>
                    </a:sysClr>
                  </a:glow>
                </a:effectLst>
              </p:spPr>
            </p:pic>
            <p:pic>
              <p:nvPicPr>
                <p:cNvPr id="153" name="Picture 152"/>
                <p:cNvPicPr>
                  <a:picLocks noChangeAspect="1"/>
                </p:cNvPicPr>
                <p:nvPr/>
              </p:nvPicPr>
              <p:blipFill>
                <a:blip r:embed="rId10"/>
                <a:stretch>
                  <a:fillRect/>
                </a:stretch>
              </p:blipFill>
              <p:spPr>
                <a:xfrm>
                  <a:off x="4228215" y="2121338"/>
                  <a:ext cx="128027" cy="128027"/>
                </a:xfrm>
                <a:prstGeom prst="rect">
                  <a:avLst/>
                </a:prstGeom>
                <a:effectLst>
                  <a:glow rad="127000">
                    <a:sysClr val="windowText" lastClr="000000">
                      <a:lumMod val="85000"/>
                      <a:lumOff val="15000"/>
                    </a:sysClr>
                  </a:glow>
                </a:effectLst>
              </p:spPr>
            </p:pic>
            <p:pic>
              <p:nvPicPr>
                <p:cNvPr id="154" name="Picture 153"/>
                <p:cNvPicPr>
                  <a:picLocks noChangeAspect="1"/>
                </p:cNvPicPr>
                <p:nvPr/>
              </p:nvPicPr>
              <p:blipFill>
                <a:blip r:embed="rId10"/>
                <a:stretch>
                  <a:fillRect/>
                </a:stretch>
              </p:blipFill>
              <p:spPr>
                <a:xfrm>
                  <a:off x="4392589" y="2177659"/>
                  <a:ext cx="128027" cy="128027"/>
                </a:xfrm>
                <a:prstGeom prst="rect">
                  <a:avLst/>
                </a:prstGeom>
                <a:effectLst>
                  <a:glow rad="127000">
                    <a:sysClr val="windowText" lastClr="000000">
                      <a:lumMod val="85000"/>
                      <a:lumOff val="15000"/>
                    </a:sysClr>
                  </a:glow>
                </a:effectLst>
              </p:spPr>
            </p:pic>
            <p:pic>
              <p:nvPicPr>
                <p:cNvPr id="155" name="Picture 154"/>
                <p:cNvPicPr>
                  <a:picLocks noChangeAspect="1"/>
                </p:cNvPicPr>
                <p:nvPr/>
              </p:nvPicPr>
              <p:blipFill>
                <a:blip r:embed="rId10"/>
                <a:stretch>
                  <a:fillRect/>
                </a:stretch>
              </p:blipFill>
              <p:spPr>
                <a:xfrm>
                  <a:off x="4443535" y="2056296"/>
                  <a:ext cx="128027" cy="128027"/>
                </a:xfrm>
                <a:prstGeom prst="rect">
                  <a:avLst/>
                </a:prstGeom>
                <a:effectLst>
                  <a:glow rad="127000">
                    <a:sysClr val="windowText" lastClr="000000">
                      <a:lumMod val="85000"/>
                      <a:lumOff val="15000"/>
                    </a:sysClr>
                  </a:glow>
                </a:effectLst>
              </p:spPr>
            </p:pic>
            <p:pic>
              <p:nvPicPr>
                <p:cNvPr id="156" name="Picture 155"/>
                <p:cNvPicPr>
                  <a:picLocks noChangeAspect="1"/>
                </p:cNvPicPr>
                <p:nvPr/>
              </p:nvPicPr>
              <p:blipFill>
                <a:blip r:embed="rId10"/>
                <a:stretch>
                  <a:fillRect/>
                </a:stretch>
              </p:blipFill>
              <p:spPr>
                <a:xfrm>
                  <a:off x="4339732" y="2074342"/>
                  <a:ext cx="128027" cy="128027"/>
                </a:xfrm>
                <a:prstGeom prst="rect">
                  <a:avLst/>
                </a:prstGeom>
                <a:effectLst>
                  <a:glow rad="127000">
                    <a:sysClr val="windowText" lastClr="000000">
                      <a:lumMod val="85000"/>
                      <a:lumOff val="15000"/>
                    </a:sysClr>
                  </a:glow>
                </a:effectLst>
              </p:spPr>
            </p:pic>
            <p:pic>
              <p:nvPicPr>
                <p:cNvPr id="157" name="Picture 156"/>
                <p:cNvPicPr>
                  <a:picLocks noChangeAspect="1"/>
                </p:cNvPicPr>
                <p:nvPr/>
              </p:nvPicPr>
              <p:blipFill>
                <a:blip r:embed="rId10"/>
                <a:stretch>
                  <a:fillRect/>
                </a:stretch>
              </p:blipFill>
              <p:spPr>
                <a:xfrm>
                  <a:off x="4264562" y="2037938"/>
                  <a:ext cx="128027" cy="128027"/>
                </a:xfrm>
                <a:prstGeom prst="rect">
                  <a:avLst/>
                </a:prstGeom>
                <a:effectLst>
                  <a:glow rad="127000">
                    <a:sysClr val="windowText" lastClr="000000">
                      <a:lumMod val="85000"/>
                      <a:lumOff val="15000"/>
                    </a:sysClr>
                  </a:glow>
                </a:effectLst>
              </p:spPr>
            </p:pic>
            <p:pic>
              <p:nvPicPr>
                <p:cNvPr id="158" name="Picture 157"/>
                <p:cNvPicPr>
                  <a:picLocks noChangeAspect="1"/>
                </p:cNvPicPr>
                <p:nvPr/>
              </p:nvPicPr>
              <p:blipFill>
                <a:blip r:embed="rId10"/>
                <a:stretch>
                  <a:fillRect/>
                </a:stretch>
              </p:blipFill>
              <p:spPr>
                <a:xfrm>
                  <a:off x="4029653" y="2069827"/>
                  <a:ext cx="128027" cy="128027"/>
                </a:xfrm>
                <a:prstGeom prst="rect">
                  <a:avLst/>
                </a:prstGeom>
                <a:effectLst>
                  <a:glow rad="127000">
                    <a:sysClr val="windowText" lastClr="000000">
                      <a:lumMod val="85000"/>
                      <a:lumOff val="15000"/>
                    </a:sysClr>
                  </a:glow>
                </a:effectLst>
              </p:spPr>
            </p:pic>
            <p:pic>
              <p:nvPicPr>
                <p:cNvPr id="159" name="Picture 158"/>
                <p:cNvPicPr>
                  <a:picLocks noChangeAspect="1"/>
                </p:cNvPicPr>
                <p:nvPr/>
              </p:nvPicPr>
              <p:blipFill>
                <a:blip r:embed="rId10"/>
                <a:stretch>
                  <a:fillRect/>
                </a:stretch>
              </p:blipFill>
              <p:spPr>
                <a:xfrm>
                  <a:off x="4156086" y="2022692"/>
                  <a:ext cx="128027" cy="128027"/>
                </a:xfrm>
                <a:prstGeom prst="rect">
                  <a:avLst/>
                </a:prstGeom>
                <a:effectLst>
                  <a:glow rad="127000">
                    <a:sysClr val="windowText" lastClr="000000">
                      <a:lumMod val="85000"/>
                      <a:lumOff val="15000"/>
                    </a:sysClr>
                  </a:glow>
                </a:effectLst>
              </p:spPr>
            </p:pic>
            <p:pic>
              <p:nvPicPr>
                <p:cNvPr id="160" name="Picture 159"/>
                <p:cNvPicPr>
                  <a:picLocks noChangeAspect="1"/>
                </p:cNvPicPr>
                <p:nvPr/>
              </p:nvPicPr>
              <p:blipFill>
                <a:blip r:embed="rId10"/>
                <a:stretch>
                  <a:fillRect/>
                </a:stretch>
              </p:blipFill>
              <p:spPr>
                <a:xfrm>
                  <a:off x="3997836" y="1897423"/>
                  <a:ext cx="128027" cy="128027"/>
                </a:xfrm>
                <a:prstGeom prst="rect">
                  <a:avLst/>
                </a:prstGeom>
                <a:effectLst>
                  <a:glow rad="127000">
                    <a:sysClr val="windowText" lastClr="000000">
                      <a:lumMod val="85000"/>
                      <a:lumOff val="15000"/>
                    </a:sysClr>
                  </a:glow>
                </a:effectLst>
              </p:spPr>
            </p:pic>
            <p:pic>
              <p:nvPicPr>
                <p:cNvPr id="161" name="Picture 160"/>
                <p:cNvPicPr>
                  <a:picLocks noChangeAspect="1"/>
                </p:cNvPicPr>
                <p:nvPr/>
              </p:nvPicPr>
              <p:blipFill>
                <a:blip r:embed="rId10"/>
                <a:stretch>
                  <a:fillRect/>
                </a:stretch>
              </p:blipFill>
              <p:spPr>
                <a:xfrm>
                  <a:off x="4075421" y="1971560"/>
                  <a:ext cx="128027" cy="128027"/>
                </a:xfrm>
                <a:prstGeom prst="rect">
                  <a:avLst/>
                </a:prstGeom>
                <a:effectLst>
                  <a:glow rad="127000">
                    <a:sysClr val="windowText" lastClr="000000">
                      <a:lumMod val="85000"/>
                      <a:lumOff val="15000"/>
                    </a:sysClr>
                  </a:glow>
                </a:effectLst>
              </p:spPr>
            </p:pic>
          </p:grpSp>
          <p:pic>
            <p:nvPicPr>
              <p:cNvPr id="115" name="Picture 114"/>
              <p:cNvPicPr>
                <a:picLocks noChangeAspect="1"/>
              </p:cNvPicPr>
              <p:nvPr/>
            </p:nvPicPr>
            <p:blipFill>
              <a:blip r:embed="rId9"/>
              <a:stretch>
                <a:fillRect/>
              </a:stretch>
            </p:blipFill>
            <p:spPr>
              <a:xfrm>
                <a:off x="4469906" y="1782621"/>
                <a:ext cx="213378" cy="213378"/>
              </a:xfrm>
              <a:prstGeom prst="rect">
                <a:avLst/>
              </a:prstGeom>
              <a:effectLst>
                <a:glow rad="127000">
                  <a:sysClr val="windowText" lastClr="000000">
                    <a:lumMod val="85000"/>
                    <a:lumOff val="15000"/>
                  </a:sysClr>
                </a:glow>
              </a:effectLst>
            </p:spPr>
          </p:pic>
          <p:pic>
            <p:nvPicPr>
              <p:cNvPr id="116" name="Picture 115"/>
              <p:cNvPicPr>
                <a:picLocks noChangeAspect="1"/>
              </p:cNvPicPr>
              <p:nvPr/>
            </p:nvPicPr>
            <p:blipFill>
              <a:blip r:embed="rId9"/>
              <a:stretch>
                <a:fillRect/>
              </a:stretch>
            </p:blipFill>
            <p:spPr>
              <a:xfrm>
                <a:off x="4361609" y="1688653"/>
                <a:ext cx="213378" cy="213378"/>
              </a:xfrm>
              <a:prstGeom prst="rect">
                <a:avLst/>
              </a:prstGeom>
              <a:effectLst>
                <a:glow rad="127000">
                  <a:sysClr val="windowText" lastClr="000000">
                    <a:lumMod val="85000"/>
                    <a:lumOff val="15000"/>
                  </a:sysClr>
                </a:glow>
              </a:effectLst>
            </p:spPr>
          </p:pic>
          <p:pic>
            <p:nvPicPr>
              <p:cNvPr id="117" name="Picture 116"/>
              <p:cNvPicPr>
                <a:picLocks noChangeAspect="1"/>
              </p:cNvPicPr>
              <p:nvPr/>
            </p:nvPicPr>
            <p:blipFill>
              <a:blip r:embed="rId9"/>
              <a:stretch>
                <a:fillRect/>
              </a:stretch>
            </p:blipFill>
            <p:spPr>
              <a:xfrm>
                <a:off x="4062314" y="1930626"/>
                <a:ext cx="213378" cy="213378"/>
              </a:xfrm>
              <a:prstGeom prst="rect">
                <a:avLst/>
              </a:prstGeom>
              <a:effectLst>
                <a:glow rad="127000">
                  <a:sysClr val="windowText" lastClr="000000">
                    <a:lumMod val="85000"/>
                    <a:lumOff val="15000"/>
                  </a:sysClr>
                </a:glow>
              </a:effectLst>
            </p:spPr>
          </p:pic>
          <p:pic>
            <p:nvPicPr>
              <p:cNvPr id="118" name="Picture 117"/>
              <p:cNvPicPr>
                <a:picLocks noChangeAspect="1"/>
              </p:cNvPicPr>
              <p:nvPr/>
            </p:nvPicPr>
            <p:blipFill>
              <a:blip r:embed="rId9"/>
              <a:stretch>
                <a:fillRect/>
              </a:stretch>
            </p:blipFill>
            <p:spPr>
              <a:xfrm>
                <a:off x="4256528" y="1752831"/>
                <a:ext cx="213378" cy="213378"/>
              </a:xfrm>
              <a:prstGeom prst="rect">
                <a:avLst/>
              </a:prstGeom>
              <a:effectLst>
                <a:glow rad="127000">
                  <a:sysClr val="windowText" lastClr="000000">
                    <a:lumMod val="85000"/>
                    <a:lumOff val="15000"/>
                  </a:sysClr>
                </a:glow>
              </a:effectLst>
            </p:spPr>
          </p:pic>
          <p:pic>
            <p:nvPicPr>
              <p:cNvPr id="119" name="Picture 118"/>
              <p:cNvPicPr>
                <a:picLocks noChangeAspect="1"/>
              </p:cNvPicPr>
              <p:nvPr/>
            </p:nvPicPr>
            <p:blipFill>
              <a:blip r:embed="rId9"/>
              <a:stretch>
                <a:fillRect/>
              </a:stretch>
            </p:blipFill>
            <p:spPr>
              <a:xfrm>
                <a:off x="4118544" y="1764089"/>
                <a:ext cx="213378" cy="213378"/>
              </a:xfrm>
              <a:prstGeom prst="rect">
                <a:avLst/>
              </a:prstGeom>
              <a:effectLst>
                <a:glow rad="127000">
                  <a:sysClr val="windowText" lastClr="000000">
                    <a:lumMod val="85000"/>
                    <a:lumOff val="15000"/>
                  </a:sysClr>
                </a:glow>
              </a:effectLst>
            </p:spPr>
          </p:pic>
          <p:pic>
            <p:nvPicPr>
              <p:cNvPr id="120" name="Picture 119"/>
              <p:cNvPicPr>
                <a:picLocks noChangeAspect="1"/>
              </p:cNvPicPr>
              <p:nvPr/>
            </p:nvPicPr>
            <p:blipFill>
              <a:blip r:embed="rId9"/>
              <a:stretch>
                <a:fillRect/>
              </a:stretch>
            </p:blipFill>
            <p:spPr>
              <a:xfrm>
                <a:off x="3972016" y="1711968"/>
                <a:ext cx="213378" cy="213378"/>
              </a:xfrm>
              <a:prstGeom prst="rect">
                <a:avLst/>
              </a:prstGeom>
              <a:effectLst>
                <a:glow rad="127000">
                  <a:sysClr val="windowText" lastClr="000000">
                    <a:lumMod val="85000"/>
                    <a:lumOff val="15000"/>
                  </a:sysClr>
                </a:glow>
              </a:effectLst>
            </p:spPr>
          </p:pic>
          <p:pic>
            <p:nvPicPr>
              <p:cNvPr id="121" name="Picture 120"/>
              <p:cNvPicPr>
                <a:picLocks noChangeAspect="1"/>
              </p:cNvPicPr>
              <p:nvPr/>
            </p:nvPicPr>
            <p:blipFill>
              <a:blip r:embed="rId9"/>
              <a:stretch>
                <a:fillRect/>
              </a:stretch>
            </p:blipFill>
            <p:spPr>
              <a:xfrm>
                <a:off x="3821388" y="1755713"/>
                <a:ext cx="213378" cy="213378"/>
              </a:xfrm>
              <a:prstGeom prst="rect">
                <a:avLst/>
              </a:prstGeom>
              <a:effectLst>
                <a:glow rad="127000">
                  <a:sysClr val="windowText" lastClr="000000">
                    <a:lumMod val="85000"/>
                    <a:lumOff val="15000"/>
                  </a:sysClr>
                </a:glow>
              </a:effectLst>
            </p:spPr>
          </p:pic>
          <p:pic>
            <p:nvPicPr>
              <p:cNvPr id="122" name="Picture 121"/>
              <p:cNvPicPr>
                <a:picLocks noChangeAspect="1"/>
              </p:cNvPicPr>
              <p:nvPr/>
            </p:nvPicPr>
            <p:blipFill>
              <a:blip r:embed="rId9"/>
              <a:stretch>
                <a:fillRect/>
              </a:stretch>
            </p:blipFill>
            <p:spPr>
              <a:xfrm>
                <a:off x="3747461" y="1917776"/>
                <a:ext cx="213378" cy="213378"/>
              </a:xfrm>
              <a:prstGeom prst="rect">
                <a:avLst/>
              </a:prstGeom>
              <a:effectLst>
                <a:glow rad="127000">
                  <a:sysClr val="windowText" lastClr="000000">
                    <a:lumMod val="85000"/>
                    <a:lumOff val="15000"/>
                  </a:sysClr>
                </a:glow>
              </a:effectLst>
            </p:spPr>
          </p:pic>
          <p:pic>
            <p:nvPicPr>
              <p:cNvPr id="123" name="Picture 122"/>
              <p:cNvPicPr>
                <a:picLocks noChangeAspect="1"/>
              </p:cNvPicPr>
              <p:nvPr/>
            </p:nvPicPr>
            <p:blipFill>
              <a:blip r:embed="rId9"/>
              <a:stretch>
                <a:fillRect/>
              </a:stretch>
            </p:blipFill>
            <p:spPr>
              <a:xfrm>
                <a:off x="3635716" y="1782737"/>
                <a:ext cx="213378" cy="213378"/>
              </a:xfrm>
              <a:prstGeom prst="rect">
                <a:avLst/>
              </a:prstGeom>
              <a:effectLst>
                <a:glow rad="127000">
                  <a:sysClr val="windowText" lastClr="000000">
                    <a:lumMod val="85000"/>
                    <a:lumOff val="15000"/>
                  </a:sysClr>
                </a:glow>
              </a:effectLst>
            </p:spPr>
          </p:pic>
          <p:pic>
            <p:nvPicPr>
              <p:cNvPr id="124" name="Picture 123"/>
              <p:cNvPicPr>
                <a:picLocks noChangeAspect="1"/>
              </p:cNvPicPr>
              <p:nvPr/>
            </p:nvPicPr>
            <p:blipFill>
              <a:blip r:embed="rId9"/>
              <a:stretch>
                <a:fillRect/>
              </a:stretch>
            </p:blipFill>
            <p:spPr>
              <a:xfrm>
                <a:off x="4212148" y="2328722"/>
                <a:ext cx="213378" cy="213378"/>
              </a:xfrm>
              <a:prstGeom prst="rect">
                <a:avLst/>
              </a:prstGeom>
              <a:effectLst>
                <a:glow rad="127000">
                  <a:sysClr val="windowText" lastClr="000000">
                    <a:lumMod val="85000"/>
                    <a:lumOff val="15000"/>
                  </a:sysClr>
                </a:glow>
              </a:effectLst>
            </p:spPr>
          </p:pic>
          <p:pic>
            <p:nvPicPr>
              <p:cNvPr id="125" name="Picture 124"/>
              <p:cNvPicPr>
                <a:picLocks noChangeAspect="1"/>
              </p:cNvPicPr>
              <p:nvPr/>
            </p:nvPicPr>
            <p:blipFill>
              <a:blip r:embed="rId9"/>
              <a:stretch>
                <a:fillRect/>
              </a:stretch>
            </p:blipFill>
            <p:spPr>
              <a:xfrm>
                <a:off x="4425526" y="2033839"/>
                <a:ext cx="213378" cy="213378"/>
              </a:xfrm>
              <a:prstGeom prst="rect">
                <a:avLst/>
              </a:prstGeom>
              <a:effectLst>
                <a:glow rad="127000">
                  <a:sysClr val="windowText" lastClr="000000">
                    <a:lumMod val="85000"/>
                    <a:lumOff val="15000"/>
                  </a:sysClr>
                </a:glow>
              </a:effectLst>
            </p:spPr>
          </p:pic>
          <p:pic>
            <p:nvPicPr>
              <p:cNvPr id="126" name="Picture 125"/>
              <p:cNvPicPr>
                <a:picLocks noChangeAspect="1"/>
              </p:cNvPicPr>
              <p:nvPr/>
            </p:nvPicPr>
            <p:blipFill>
              <a:blip r:embed="rId9"/>
              <a:stretch>
                <a:fillRect/>
              </a:stretch>
            </p:blipFill>
            <p:spPr>
              <a:xfrm>
                <a:off x="4334486" y="2075321"/>
                <a:ext cx="213378" cy="213378"/>
              </a:xfrm>
              <a:prstGeom prst="rect">
                <a:avLst/>
              </a:prstGeom>
              <a:effectLst>
                <a:glow rad="127000">
                  <a:sysClr val="windowText" lastClr="000000">
                    <a:lumMod val="85000"/>
                    <a:lumOff val="15000"/>
                  </a:sysClr>
                </a:glow>
              </a:effectLst>
            </p:spPr>
          </p:pic>
          <p:pic>
            <p:nvPicPr>
              <p:cNvPr id="127" name="Picture 126"/>
              <p:cNvPicPr>
                <a:picLocks noChangeAspect="1"/>
              </p:cNvPicPr>
              <p:nvPr/>
            </p:nvPicPr>
            <p:blipFill>
              <a:blip r:embed="rId9"/>
              <a:stretch>
                <a:fillRect/>
              </a:stretch>
            </p:blipFill>
            <p:spPr>
              <a:xfrm>
                <a:off x="4331922" y="2209390"/>
                <a:ext cx="213378" cy="213378"/>
              </a:xfrm>
              <a:prstGeom prst="rect">
                <a:avLst/>
              </a:prstGeom>
              <a:effectLst>
                <a:glow rad="127000">
                  <a:sysClr val="windowText" lastClr="000000">
                    <a:lumMod val="85000"/>
                    <a:lumOff val="15000"/>
                  </a:sysClr>
                </a:glow>
              </a:effectLst>
            </p:spPr>
          </p:pic>
          <p:pic>
            <p:nvPicPr>
              <p:cNvPr id="128" name="Picture 127"/>
              <p:cNvPicPr>
                <a:picLocks noChangeAspect="1"/>
              </p:cNvPicPr>
              <p:nvPr/>
            </p:nvPicPr>
            <p:blipFill>
              <a:blip r:embed="rId9"/>
              <a:stretch>
                <a:fillRect/>
              </a:stretch>
            </p:blipFill>
            <p:spPr>
              <a:xfrm>
                <a:off x="4193263" y="2152191"/>
                <a:ext cx="213378" cy="213378"/>
              </a:xfrm>
              <a:prstGeom prst="rect">
                <a:avLst/>
              </a:prstGeom>
              <a:effectLst>
                <a:glow rad="127000">
                  <a:sysClr val="windowText" lastClr="000000">
                    <a:lumMod val="85000"/>
                    <a:lumOff val="15000"/>
                  </a:sysClr>
                </a:glow>
              </a:effectLst>
            </p:spPr>
          </p:pic>
          <p:pic>
            <p:nvPicPr>
              <p:cNvPr id="129" name="Picture 128"/>
              <p:cNvPicPr>
                <a:picLocks noChangeAspect="1"/>
              </p:cNvPicPr>
              <p:nvPr/>
            </p:nvPicPr>
            <p:blipFill>
              <a:blip r:embed="rId9"/>
              <a:stretch>
                <a:fillRect/>
              </a:stretch>
            </p:blipFill>
            <p:spPr>
              <a:xfrm>
                <a:off x="4100719" y="3079767"/>
                <a:ext cx="213378" cy="213378"/>
              </a:xfrm>
              <a:prstGeom prst="rect">
                <a:avLst/>
              </a:prstGeom>
              <a:effectLst>
                <a:glow rad="127000">
                  <a:sysClr val="windowText" lastClr="000000">
                    <a:lumMod val="85000"/>
                    <a:lumOff val="15000"/>
                  </a:sysClr>
                </a:glow>
              </a:effectLst>
            </p:spPr>
          </p:pic>
          <p:pic>
            <p:nvPicPr>
              <p:cNvPr id="130" name="Picture 129"/>
              <p:cNvPicPr>
                <a:picLocks noChangeAspect="1"/>
              </p:cNvPicPr>
              <p:nvPr/>
            </p:nvPicPr>
            <p:blipFill>
              <a:blip r:embed="rId9"/>
              <a:stretch>
                <a:fillRect/>
              </a:stretch>
            </p:blipFill>
            <p:spPr>
              <a:xfrm>
                <a:off x="4022458" y="3134235"/>
                <a:ext cx="213378" cy="213378"/>
              </a:xfrm>
              <a:prstGeom prst="rect">
                <a:avLst/>
              </a:prstGeom>
              <a:effectLst>
                <a:glow rad="127000">
                  <a:sysClr val="windowText" lastClr="000000">
                    <a:lumMod val="85000"/>
                    <a:lumOff val="15000"/>
                  </a:sysClr>
                </a:glow>
              </a:effectLst>
            </p:spPr>
          </p:pic>
          <p:pic>
            <p:nvPicPr>
              <p:cNvPr id="131" name="Picture 130"/>
              <p:cNvPicPr>
                <a:picLocks noChangeAspect="1"/>
              </p:cNvPicPr>
              <p:nvPr/>
            </p:nvPicPr>
            <p:blipFill>
              <a:blip r:embed="rId9"/>
              <a:stretch>
                <a:fillRect/>
              </a:stretch>
            </p:blipFill>
            <p:spPr>
              <a:xfrm>
                <a:off x="4118544" y="2601113"/>
                <a:ext cx="213378" cy="213378"/>
              </a:xfrm>
              <a:prstGeom prst="rect">
                <a:avLst/>
              </a:prstGeom>
              <a:effectLst>
                <a:glow rad="127000">
                  <a:sysClr val="windowText" lastClr="000000">
                    <a:lumMod val="85000"/>
                    <a:lumOff val="15000"/>
                  </a:sysClr>
                </a:glow>
              </a:effectLst>
            </p:spPr>
          </p:pic>
          <p:pic>
            <p:nvPicPr>
              <p:cNvPr id="132" name="Picture 131"/>
              <p:cNvPicPr>
                <a:picLocks noChangeAspect="1"/>
              </p:cNvPicPr>
              <p:nvPr/>
            </p:nvPicPr>
            <p:blipFill>
              <a:blip r:embed="rId9"/>
              <a:stretch>
                <a:fillRect/>
              </a:stretch>
            </p:blipFill>
            <p:spPr>
              <a:xfrm>
                <a:off x="4022458" y="2729143"/>
                <a:ext cx="213378" cy="213378"/>
              </a:xfrm>
              <a:prstGeom prst="rect">
                <a:avLst/>
              </a:prstGeom>
              <a:effectLst>
                <a:glow rad="127000">
                  <a:sysClr val="windowText" lastClr="000000">
                    <a:lumMod val="85000"/>
                    <a:lumOff val="15000"/>
                  </a:sysClr>
                </a:glow>
              </a:effectLst>
            </p:spPr>
          </p:pic>
          <p:pic>
            <p:nvPicPr>
              <p:cNvPr id="133" name="Picture 132"/>
              <p:cNvPicPr>
                <a:picLocks noChangeAspect="1"/>
              </p:cNvPicPr>
              <p:nvPr/>
            </p:nvPicPr>
            <p:blipFill>
              <a:blip r:embed="rId9"/>
              <a:stretch>
                <a:fillRect/>
              </a:stretch>
            </p:blipFill>
            <p:spPr>
              <a:xfrm>
                <a:off x="3887341" y="3133174"/>
                <a:ext cx="213378" cy="213378"/>
              </a:xfrm>
              <a:prstGeom prst="rect">
                <a:avLst/>
              </a:prstGeom>
              <a:effectLst>
                <a:glow rad="127000">
                  <a:sysClr val="windowText" lastClr="000000">
                    <a:lumMod val="85000"/>
                    <a:lumOff val="15000"/>
                  </a:sysClr>
                </a:glow>
              </a:effectLst>
            </p:spPr>
          </p:pic>
          <p:pic>
            <p:nvPicPr>
              <p:cNvPr id="134" name="Picture 133"/>
              <p:cNvPicPr>
                <a:picLocks noChangeAspect="1"/>
              </p:cNvPicPr>
              <p:nvPr/>
            </p:nvPicPr>
            <p:blipFill>
              <a:blip r:embed="rId9"/>
              <a:stretch>
                <a:fillRect/>
              </a:stretch>
            </p:blipFill>
            <p:spPr>
              <a:xfrm>
                <a:off x="3801358" y="3007755"/>
                <a:ext cx="213378" cy="213378"/>
              </a:xfrm>
              <a:prstGeom prst="rect">
                <a:avLst/>
              </a:prstGeom>
              <a:effectLst>
                <a:glow rad="127000">
                  <a:sysClr val="windowText" lastClr="000000">
                    <a:lumMod val="85000"/>
                    <a:lumOff val="15000"/>
                  </a:sysClr>
                </a:glow>
              </a:effectLst>
            </p:spPr>
          </p:pic>
          <p:pic>
            <p:nvPicPr>
              <p:cNvPr id="135" name="Picture 134"/>
              <p:cNvPicPr>
                <a:picLocks noChangeAspect="1"/>
              </p:cNvPicPr>
              <p:nvPr/>
            </p:nvPicPr>
            <p:blipFill>
              <a:blip r:embed="rId9"/>
              <a:stretch>
                <a:fillRect/>
              </a:stretch>
            </p:blipFill>
            <p:spPr>
              <a:xfrm>
                <a:off x="3960839" y="2859522"/>
                <a:ext cx="213378" cy="213378"/>
              </a:xfrm>
              <a:prstGeom prst="rect">
                <a:avLst/>
              </a:prstGeom>
              <a:effectLst>
                <a:glow rad="127000">
                  <a:sysClr val="windowText" lastClr="000000">
                    <a:lumMod val="85000"/>
                    <a:lumOff val="15000"/>
                  </a:sysClr>
                </a:glow>
              </a:effectLst>
            </p:spPr>
          </p:pic>
          <p:pic>
            <p:nvPicPr>
              <p:cNvPr id="136" name="Picture 135"/>
              <p:cNvPicPr>
                <a:picLocks noChangeAspect="1"/>
              </p:cNvPicPr>
              <p:nvPr/>
            </p:nvPicPr>
            <p:blipFill>
              <a:blip r:embed="rId9"/>
              <a:stretch>
                <a:fillRect/>
              </a:stretch>
            </p:blipFill>
            <p:spPr>
              <a:xfrm>
                <a:off x="3881540" y="2853983"/>
                <a:ext cx="213378" cy="213378"/>
              </a:xfrm>
              <a:prstGeom prst="rect">
                <a:avLst/>
              </a:prstGeom>
              <a:effectLst>
                <a:glow rad="127000">
                  <a:sysClr val="windowText" lastClr="000000">
                    <a:lumMod val="85000"/>
                    <a:lumOff val="15000"/>
                  </a:sysClr>
                </a:glow>
              </a:effectLst>
            </p:spPr>
          </p:pic>
          <p:pic>
            <p:nvPicPr>
              <p:cNvPr id="137" name="Picture 136"/>
              <p:cNvPicPr>
                <a:picLocks noChangeAspect="1"/>
              </p:cNvPicPr>
              <p:nvPr/>
            </p:nvPicPr>
            <p:blipFill>
              <a:blip r:embed="rId9"/>
              <a:stretch>
                <a:fillRect/>
              </a:stretch>
            </p:blipFill>
            <p:spPr>
              <a:xfrm>
                <a:off x="3716631" y="2921023"/>
                <a:ext cx="213378" cy="213378"/>
              </a:xfrm>
              <a:prstGeom prst="rect">
                <a:avLst/>
              </a:prstGeom>
              <a:effectLst>
                <a:glow rad="127000">
                  <a:sysClr val="windowText" lastClr="000000">
                    <a:lumMod val="85000"/>
                    <a:lumOff val="15000"/>
                  </a:sysClr>
                </a:glow>
              </a:effectLst>
            </p:spPr>
          </p:pic>
          <p:pic>
            <p:nvPicPr>
              <p:cNvPr id="138" name="Picture 137"/>
              <p:cNvPicPr>
                <a:picLocks noChangeAspect="1"/>
              </p:cNvPicPr>
              <p:nvPr/>
            </p:nvPicPr>
            <p:blipFill>
              <a:blip r:embed="rId9"/>
              <a:stretch>
                <a:fillRect/>
              </a:stretch>
            </p:blipFill>
            <p:spPr>
              <a:xfrm>
                <a:off x="3601526" y="2983728"/>
                <a:ext cx="213378" cy="213378"/>
              </a:xfrm>
              <a:prstGeom prst="rect">
                <a:avLst/>
              </a:prstGeom>
              <a:effectLst>
                <a:glow rad="127000">
                  <a:sysClr val="windowText" lastClr="000000">
                    <a:lumMod val="85000"/>
                    <a:lumOff val="15000"/>
                  </a:sysClr>
                </a:glow>
              </a:effectLst>
            </p:spPr>
          </p:pic>
          <p:pic>
            <p:nvPicPr>
              <p:cNvPr id="139" name="Picture 138"/>
              <p:cNvPicPr>
                <a:picLocks noChangeAspect="1"/>
              </p:cNvPicPr>
              <p:nvPr/>
            </p:nvPicPr>
            <p:blipFill>
              <a:blip r:embed="rId9"/>
              <a:stretch>
                <a:fillRect/>
              </a:stretch>
            </p:blipFill>
            <p:spPr>
              <a:xfrm>
                <a:off x="3590713" y="2854042"/>
                <a:ext cx="213378" cy="213378"/>
              </a:xfrm>
              <a:prstGeom prst="rect">
                <a:avLst/>
              </a:prstGeom>
              <a:effectLst>
                <a:glow rad="127000">
                  <a:sysClr val="windowText" lastClr="000000">
                    <a:lumMod val="85000"/>
                    <a:lumOff val="15000"/>
                  </a:sysClr>
                </a:glow>
              </a:effectLst>
            </p:spPr>
          </p:pic>
          <p:pic>
            <p:nvPicPr>
              <p:cNvPr id="140" name="Picture 139"/>
              <p:cNvPicPr>
                <a:picLocks noChangeAspect="1"/>
              </p:cNvPicPr>
              <p:nvPr/>
            </p:nvPicPr>
            <p:blipFill>
              <a:blip r:embed="rId9"/>
              <a:stretch>
                <a:fillRect/>
              </a:stretch>
            </p:blipFill>
            <p:spPr>
              <a:xfrm>
                <a:off x="3514634" y="2703097"/>
                <a:ext cx="213378" cy="213378"/>
              </a:xfrm>
              <a:prstGeom prst="rect">
                <a:avLst/>
              </a:prstGeom>
              <a:effectLst>
                <a:glow rad="127000">
                  <a:sysClr val="windowText" lastClr="000000">
                    <a:lumMod val="85000"/>
                    <a:lumOff val="15000"/>
                  </a:sysClr>
                </a:glow>
              </a:effectLst>
            </p:spPr>
          </p:pic>
          <p:pic>
            <p:nvPicPr>
              <p:cNvPr id="141" name="Picture 140"/>
              <p:cNvPicPr>
                <a:picLocks noChangeAspect="1"/>
              </p:cNvPicPr>
              <p:nvPr/>
            </p:nvPicPr>
            <p:blipFill>
              <a:blip r:embed="rId9"/>
              <a:stretch>
                <a:fillRect/>
              </a:stretch>
            </p:blipFill>
            <p:spPr>
              <a:xfrm>
                <a:off x="3350257" y="2720145"/>
                <a:ext cx="213378" cy="213378"/>
              </a:xfrm>
              <a:prstGeom prst="rect">
                <a:avLst/>
              </a:prstGeom>
              <a:effectLst>
                <a:glow rad="127000">
                  <a:sysClr val="windowText" lastClr="000000">
                    <a:lumMod val="85000"/>
                    <a:lumOff val="15000"/>
                  </a:sysClr>
                </a:glow>
              </a:effectLst>
            </p:spPr>
          </p:pic>
          <p:pic>
            <p:nvPicPr>
              <p:cNvPr id="142" name="Picture 141"/>
              <p:cNvPicPr>
                <a:picLocks noChangeAspect="1"/>
              </p:cNvPicPr>
              <p:nvPr/>
            </p:nvPicPr>
            <p:blipFill>
              <a:blip r:embed="rId9"/>
              <a:stretch>
                <a:fillRect/>
              </a:stretch>
            </p:blipFill>
            <p:spPr>
              <a:xfrm>
                <a:off x="3196936" y="2764615"/>
                <a:ext cx="213378" cy="213378"/>
              </a:xfrm>
              <a:prstGeom prst="rect">
                <a:avLst/>
              </a:prstGeom>
              <a:effectLst>
                <a:glow rad="127000">
                  <a:sysClr val="windowText" lastClr="000000">
                    <a:lumMod val="85000"/>
                    <a:lumOff val="15000"/>
                  </a:sysClr>
                </a:glow>
              </a:effectLst>
            </p:spPr>
          </p:pic>
          <p:pic>
            <p:nvPicPr>
              <p:cNvPr id="143" name="Picture 142"/>
              <p:cNvPicPr>
                <a:picLocks noChangeAspect="1"/>
              </p:cNvPicPr>
              <p:nvPr/>
            </p:nvPicPr>
            <p:blipFill>
              <a:blip r:embed="rId9"/>
              <a:stretch>
                <a:fillRect/>
              </a:stretch>
            </p:blipFill>
            <p:spPr>
              <a:xfrm>
                <a:off x="3061714" y="2967755"/>
                <a:ext cx="213378" cy="213378"/>
              </a:xfrm>
              <a:prstGeom prst="rect">
                <a:avLst/>
              </a:prstGeom>
              <a:effectLst>
                <a:glow rad="127000">
                  <a:sysClr val="windowText" lastClr="000000">
                    <a:lumMod val="85000"/>
                    <a:lumOff val="15000"/>
                  </a:sysClr>
                </a:glow>
              </a:effectLst>
            </p:spPr>
          </p:pic>
          <p:pic>
            <p:nvPicPr>
              <p:cNvPr id="144" name="Picture 143"/>
              <p:cNvPicPr>
                <a:picLocks noChangeAspect="1"/>
              </p:cNvPicPr>
              <p:nvPr/>
            </p:nvPicPr>
            <p:blipFill>
              <a:blip r:embed="rId9"/>
              <a:stretch>
                <a:fillRect/>
              </a:stretch>
            </p:blipFill>
            <p:spPr>
              <a:xfrm>
                <a:off x="3134477" y="2869620"/>
                <a:ext cx="213378" cy="213378"/>
              </a:xfrm>
              <a:prstGeom prst="rect">
                <a:avLst/>
              </a:prstGeom>
              <a:effectLst>
                <a:glow rad="127000">
                  <a:sysClr val="windowText" lastClr="000000">
                    <a:lumMod val="85000"/>
                    <a:lumOff val="15000"/>
                  </a:sysClr>
                </a:glow>
              </a:effectLst>
            </p:spPr>
          </p:pic>
          <p:pic>
            <p:nvPicPr>
              <p:cNvPr id="145" name="Picture 144"/>
              <p:cNvPicPr>
                <a:picLocks noChangeAspect="1"/>
              </p:cNvPicPr>
              <p:nvPr/>
            </p:nvPicPr>
            <p:blipFill>
              <a:blip r:embed="rId9"/>
              <a:stretch>
                <a:fillRect/>
              </a:stretch>
            </p:blipFill>
            <p:spPr>
              <a:xfrm>
                <a:off x="4314097" y="2897280"/>
                <a:ext cx="213378" cy="213378"/>
              </a:xfrm>
              <a:prstGeom prst="rect">
                <a:avLst/>
              </a:prstGeom>
              <a:effectLst>
                <a:glow rad="127000">
                  <a:sysClr val="windowText" lastClr="000000">
                    <a:lumMod val="85000"/>
                    <a:lumOff val="15000"/>
                  </a:sysClr>
                </a:glow>
              </a:effectLst>
            </p:spPr>
          </p:pic>
          <p:pic>
            <p:nvPicPr>
              <p:cNvPr id="146" name="Picture 145"/>
              <p:cNvPicPr>
                <a:picLocks noChangeAspect="1"/>
              </p:cNvPicPr>
              <p:nvPr/>
            </p:nvPicPr>
            <p:blipFill>
              <a:blip r:embed="rId9"/>
              <a:stretch>
                <a:fillRect/>
              </a:stretch>
            </p:blipFill>
            <p:spPr>
              <a:xfrm>
                <a:off x="4275692" y="3004215"/>
                <a:ext cx="213378" cy="213378"/>
              </a:xfrm>
              <a:prstGeom prst="rect">
                <a:avLst/>
              </a:prstGeom>
              <a:effectLst>
                <a:glow rad="127000">
                  <a:sysClr val="windowText" lastClr="000000">
                    <a:lumMod val="85000"/>
                    <a:lumOff val="15000"/>
                  </a:sysClr>
                </a:glow>
              </a:effectLst>
            </p:spPr>
          </p:pic>
          <p:pic>
            <p:nvPicPr>
              <p:cNvPr id="147" name="Picture 146"/>
              <p:cNvPicPr>
                <a:picLocks noChangeAspect="1"/>
              </p:cNvPicPr>
              <p:nvPr/>
            </p:nvPicPr>
            <p:blipFill>
              <a:blip r:embed="rId9"/>
              <a:stretch>
                <a:fillRect/>
              </a:stretch>
            </p:blipFill>
            <p:spPr>
              <a:xfrm>
                <a:off x="4195394" y="3079621"/>
                <a:ext cx="213378" cy="213378"/>
              </a:xfrm>
              <a:prstGeom prst="rect">
                <a:avLst/>
              </a:prstGeom>
              <a:effectLst>
                <a:glow rad="127000">
                  <a:sysClr val="windowText" lastClr="000000">
                    <a:lumMod val="85000"/>
                    <a:lumOff val="15000"/>
                  </a:sysClr>
                </a:glow>
              </a:effectLst>
            </p:spPr>
          </p:pic>
        </p:grpSp>
        <p:pic>
          <p:nvPicPr>
            <p:cNvPr id="35" name="Picture 34"/>
            <p:cNvPicPr>
              <a:picLocks noChangeAspect="1"/>
            </p:cNvPicPr>
            <p:nvPr/>
          </p:nvPicPr>
          <p:blipFill>
            <a:blip r:embed="rId11"/>
            <a:stretch>
              <a:fillRect/>
            </a:stretch>
          </p:blipFill>
          <p:spPr>
            <a:xfrm>
              <a:off x="1146696" y="2349966"/>
              <a:ext cx="213378" cy="213378"/>
            </a:xfrm>
            <a:prstGeom prst="rect">
              <a:avLst/>
            </a:prstGeom>
            <a:effectLst>
              <a:glow rad="127000">
                <a:sysClr val="windowText" lastClr="000000">
                  <a:lumMod val="85000"/>
                  <a:lumOff val="15000"/>
                </a:sysClr>
              </a:glow>
            </a:effectLst>
          </p:spPr>
        </p:pic>
        <p:pic>
          <p:nvPicPr>
            <p:cNvPr id="36" name="Picture 35"/>
            <p:cNvPicPr>
              <a:picLocks noChangeAspect="1"/>
            </p:cNvPicPr>
            <p:nvPr/>
          </p:nvPicPr>
          <p:blipFill>
            <a:blip r:embed="rId11"/>
            <a:stretch>
              <a:fillRect/>
            </a:stretch>
          </p:blipFill>
          <p:spPr>
            <a:xfrm>
              <a:off x="1031047" y="2235109"/>
              <a:ext cx="213378" cy="213378"/>
            </a:xfrm>
            <a:prstGeom prst="rect">
              <a:avLst/>
            </a:prstGeom>
            <a:effectLst>
              <a:glow rad="127000">
                <a:sysClr val="windowText" lastClr="000000">
                  <a:lumMod val="85000"/>
                  <a:lumOff val="15000"/>
                </a:sysClr>
              </a:glow>
            </a:effectLst>
          </p:spPr>
        </p:pic>
        <p:pic>
          <p:nvPicPr>
            <p:cNvPr id="37" name="Picture 36"/>
            <p:cNvPicPr>
              <a:picLocks noChangeAspect="1"/>
            </p:cNvPicPr>
            <p:nvPr/>
          </p:nvPicPr>
          <p:blipFill>
            <a:blip r:embed="rId11"/>
            <a:stretch>
              <a:fillRect/>
            </a:stretch>
          </p:blipFill>
          <p:spPr>
            <a:xfrm>
              <a:off x="928830" y="2075929"/>
              <a:ext cx="213378" cy="213378"/>
            </a:xfrm>
            <a:prstGeom prst="rect">
              <a:avLst/>
            </a:prstGeom>
            <a:effectLst>
              <a:glow rad="127000">
                <a:sysClr val="windowText" lastClr="000000">
                  <a:lumMod val="85000"/>
                  <a:lumOff val="15000"/>
                </a:sysClr>
              </a:glow>
            </a:effectLst>
          </p:spPr>
        </p:pic>
        <p:grpSp>
          <p:nvGrpSpPr>
            <p:cNvPr id="38" name="Group 37"/>
            <p:cNvGrpSpPr/>
            <p:nvPr/>
          </p:nvGrpSpPr>
          <p:grpSpPr>
            <a:xfrm>
              <a:off x="111374" y="922485"/>
              <a:ext cx="1364095" cy="2294813"/>
              <a:chOff x="620166" y="922485"/>
              <a:chExt cx="1364095" cy="2294813"/>
            </a:xfrm>
          </p:grpSpPr>
          <p:grpSp>
            <p:nvGrpSpPr>
              <p:cNvPr id="39" name="Group 38"/>
              <p:cNvGrpSpPr/>
              <p:nvPr/>
            </p:nvGrpSpPr>
            <p:grpSpPr>
              <a:xfrm>
                <a:off x="728012" y="2501130"/>
                <a:ext cx="1165323" cy="716168"/>
                <a:chOff x="728012" y="2501130"/>
                <a:chExt cx="1165323" cy="716168"/>
              </a:xfrm>
            </p:grpSpPr>
            <p:pic>
              <p:nvPicPr>
                <p:cNvPr id="95" name="Picture 94"/>
                <p:cNvPicPr>
                  <a:picLocks noChangeAspect="1"/>
                </p:cNvPicPr>
                <p:nvPr/>
              </p:nvPicPr>
              <p:blipFill>
                <a:blip r:embed="rId11"/>
                <a:stretch>
                  <a:fillRect/>
                </a:stretch>
              </p:blipFill>
              <p:spPr>
                <a:xfrm>
                  <a:off x="756806" y="2896876"/>
                  <a:ext cx="213378" cy="213378"/>
                </a:xfrm>
                <a:prstGeom prst="rect">
                  <a:avLst/>
                </a:prstGeom>
                <a:effectLst>
                  <a:glow rad="127000">
                    <a:sysClr val="windowText" lastClr="000000">
                      <a:lumMod val="85000"/>
                      <a:lumOff val="15000"/>
                    </a:sysClr>
                  </a:glow>
                </a:effectLst>
              </p:spPr>
            </p:pic>
            <p:pic>
              <p:nvPicPr>
                <p:cNvPr id="96" name="Picture 95"/>
                <p:cNvPicPr>
                  <a:picLocks noChangeAspect="1"/>
                </p:cNvPicPr>
                <p:nvPr/>
              </p:nvPicPr>
              <p:blipFill>
                <a:blip r:embed="rId11"/>
                <a:stretch>
                  <a:fillRect/>
                </a:stretch>
              </p:blipFill>
              <p:spPr>
                <a:xfrm>
                  <a:off x="891408" y="2818174"/>
                  <a:ext cx="213378" cy="213378"/>
                </a:xfrm>
                <a:prstGeom prst="rect">
                  <a:avLst/>
                </a:prstGeom>
                <a:effectLst>
                  <a:glow rad="127000">
                    <a:sysClr val="windowText" lastClr="000000">
                      <a:lumMod val="85000"/>
                      <a:lumOff val="15000"/>
                    </a:sysClr>
                  </a:glow>
                </a:effectLst>
              </p:spPr>
            </p:pic>
            <p:pic>
              <p:nvPicPr>
                <p:cNvPr id="97" name="Picture 96"/>
                <p:cNvPicPr>
                  <a:picLocks noChangeAspect="1"/>
                </p:cNvPicPr>
                <p:nvPr/>
              </p:nvPicPr>
              <p:blipFill>
                <a:blip r:embed="rId11"/>
                <a:stretch>
                  <a:fillRect/>
                </a:stretch>
              </p:blipFill>
              <p:spPr>
                <a:xfrm>
                  <a:off x="1629278" y="2586229"/>
                  <a:ext cx="213378" cy="213378"/>
                </a:xfrm>
                <a:prstGeom prst="rect">
                  <a:avLst/>
                </a:prstGeom>
                <a:effectLst>
                  <a:glow rad="127000">
                    <a:sysClr val="windowText" lastClr="000000">
                      <a:lumMod val="85000"/>
                      <a:lumOff val="15000"/>
                    </a:sysClr>
                  </a:glow>
                </a:effectLst>
              </p:spPr>
            </p:pic>
            <p:pic>
              <p:nvPicPr>
                <p:cNvPr id="98" name="Picture 97"/>
                <p:cNvPicPr>
                  <a:picLocks noChangeAspect="1"/>
                </p:cNvPicPr>
                <p:nvPr/>
              </p:nvPicPr>
              <p:blipFill>
                <a:blip r:embed="rId11"/>
                <a:stretch>
                  <a:fillRect/>
                </a:stretch>
              </p:blipFill>
              <p:spPr>
                <a:xfrm>
                  <a:off x="1475469" y="2579851"/>
                  <a:ext cx="213378" cy="213378"/>
                </a:xfrm>
                <a:prstGeom prst="rect">
                  <a:avLst/>
                </a:prstGeom>
                <a:effectLst>
                  <a:glow rad="127000">
                    <a:sysClr val="windowText" lastClr="000000">
                      <a:lumMod val="85000"/>
                      <a:lumOff val="15000"/>
                    </a:sysClr>
                  </a:glow>
                </a:effectLst>
              </p:spPr>
            </p:pic>
            <p:pic>
              <p:nvPicPr>
                <p:cNvPr id="99" name="Picture 98"/>
                <p:cNvPicPr>
                  <a:picLocks noChangeAspect="1"/>
                </p:cNvPicPr>
                <p:nvPr/>
              </p:nvPicPr>
              <p:blipFill>
                <a:blip r:embed="rId11"/>
                <a:stretch>
                  <a:fillRect/>
                </a:stretch>
              </p:blipFill>
              <p:spPr>
                <a:xfrm>
                  <a:off x="1334352" y="2501130"/>
                  <a:ext cx="213378" cy="213378"/>
                </a:xfrm>
                <a:prstGeom prst="rect">
                  <a:avLst/>
                </a:prstGeom>
                <a:effectLst>
                  <a:glow rad="127000">
                    <a:sysClr val="windowText" lastClr="000000">
                      <a:lumMod val="85000"/>
                      <a:lumOff val="15000"/>
                    </a:sysClr>
                  </a:glow>
                </a:effectLst>
              </p:spPr>
            </p:pic>
            <p:pic>
              <p:nvPicPr>
                <p:cNvPr id="100" name="Picture 99"/>
                <p:cNvPicPr>
                  <a:picLocks noChangeAspect="1"/>
                </p:cNvPicPr>
                <p:nvPr/>
              </p:nvPicPr>
              <p:blipFill>
                <a:blip r:embed="rId11"/>
                <a:stretch>
                  <a:fillRect/>
                </a:stretch>
              </p:blipFill>
              <p:spPr>
                <a:xfrm>
                  <a:off x="728012" y="2754095"/>
                  <a:ext cx="213378" cy="213378"/>
                </a:xfrm>
                <a:prstGeom prst="rect">
                  <a:avLst/>
                </a:prstGeom>
                <a:effectLst>
                  <a:glow rad="127000">
                    <a:sysClr val="windowText" lastClr="000000">
                      <a:lumMod val="85000"/>
                      <a:lumOff val="15000"/>
                    </a:sysClr>
                  </a:glow>
                </a:effectLst>
              </p:spPr>
            </p:pic>
            <p:pic>
              <p:nvPicPr>
                <p:cNvPr id="101" name="Picture 100"/>
                <p:cNvPicPr>
                  <a:picLocks noChangeAspect="1"/>
                </p:cNvPicPr>
                <p:nvPr/>
              </p:nvPicPr>
              <p:blipFill>
                <a:blip r:embed="rId11"/>
                <a:stretch>
                  <a:fillRect/>
                </a:stretch>
              </p:blipFill>
              <p:spPr>
                <a:xfrm>
                  <a:off x="833544" y="2712733"/>
                  <a:ext cx="213378" cy="213378"/>
                </a:xfrm>
                <a:prstGeom prst="rect">
                  <a:avLst/>
                </a:prstGeom>
                <a:effectLst>
                  <a:glow rad="127000">
                    <a:sysClr val="windowText" lastClr="000000">
                      <a:lumMod val="85000"/>
                      <a:lumOff val="15000"/>
                    </a:sysClr>
                  </a:glow>
                </a:effectLst>
              </p:spPr>
            </p:pic>
            <p:pic>
              <p:nvPicPr>
                <p:cNvPr id="102" name="Picture 101"/>
                <p:cNvPicPr>
                  <a:picLocks noChangeAspect="1"/>
                </p:cNvPicPr>
                <p:nvPr/>
              </p:nvPicPr>
              <p:blipFill>
                <a:blip r:embed="rId11"/>
                <a:stretch>
                  <a:fillRect/>
                </a:stretch>
              </p:blipFill>
              <p:spPr>
                <a:xfrm>
                  <a:off x="954725" y="2686586"/>
                  <a:ext cx="213378" cy="213378"/>
                </a:xfrm>
                <a:prstGeom prst="rect">
                  <a:avLst/>
                </a:prstGeom>
                <a:effectLst>
                  <a:glow rad="127000">
                    <a:sysClr val="windowText" lastClr="000000">
                      <a:lumMod val="85000"/>
                      <a:lumOff val="15000"/>
                    </a:sysClr>
                  </a:glow>
                </a:effectLst>
              </p:spPr>
            </p:pic>
            <p:pic>
              <p:nvPicPr>
                <p:cNvPr id="103" name="Picture 102"/>
                <p:cNvPicPr>
                  <a:picLocks noChangeAspect="1"/>
                </p:cNvPicPr>
                <p:nvPr/>
              </p:nvPicPr>
              <p:blipFill>
                <a:blip r:embed="rId11"/>
                <a:stretch>
                  <a:fillRect/>
                </a:stretch>
              </p:blipFill>
              <p:spPr>
                <a:xfrm>
                  <a:off x="1063110" y="2686820"/>
                  <a:ext cx="213378" cy="213378"/>
                </a:xfrm>
                <a:prstGeom prst="rect">
                  <a:avLst/>
                </a:prstGeom>
                <a:effectLst>
                  <a:glow rad="127000">
                    <a:sysClr val="windowText" lastClr="000000">
                      <a:lumMod val="85000"/>
                      <a:lumOff val="15000"/>
                    </a:sysClr>
                  </a:glow>
                </a:effectLst>
              </p:spPr>
            </p:pic>
            <p:pic>
              <p:nvPicPr>
                <p:cNvPr id="104" name="Picture 103"/>
                <p:cNvPicPr>
                  <a:picLocks noChangeAspect="1"/>
                </p:cNvPicPr>
                <p:nvPr/>
              </p:nvPicPr>
              <p:blipFill>
                <a:blip r:embed="rId11"/>
                <a:stretch>
                  <a:fillRect/>
                </a:stretch>
              </p:blipFill>
              <p:spPr>
                <a:xfrm>
                  <a:off x="1203028" y="2595141"/>
                  <a:ext cx="213378" cy="213378"/>
                </a:xfrm>
                <a:prstGeom prst="rect">
                  <a:avLst/>
                </a:prstGeom>
                <a:effectLst>
                  <a:glow rad="127000">
                    <a:sysClr val="windowText" lastClr="000000">
                      <a:lumMod val="85000"/>
                      <a:lumOff val="15000"/>
                    </a:sysClr>
                  </a:glow>
                </a:effectLst>
              </p:spPr>
            </p:pic>
            <p:pic>
              <p:nvPicPr>
                <p:cNvPr id="105" name="Picture 104"/>
                <p:cNvPicPr>
                  <a:picLocks noChangeAspect="1"/>
                </p:cNvPicPr>
                <p:nvPr/>
              </p:nvPicPr>
              <p:blipFill>
                <a:blip r:embed="rId11"/>
                <a:stretch>
                  <a:fillRect/>
                </a:stretch>
              </p:blipFill>
              <p:spPr>
                <a:xfrm>
                  <a:off x="1569849" y="2746091"/>
                  <a:ext cx="213378" cy="213378"/>
                </a:xfrm>
                <a:prstGeom prst="rect">
                  <a:avLst/>
                </a:prstGeom>
                <a:effectLst>
                  <a:glow rad="127000">
                    <a:sysClr val="windowText" lastClr="000000">
                      <a:lumMod val="85000"/>
                      <a:lumOff val="15000"/>
                    </a:sysClr>
                  </a:glow>
                </a:effectLst>
              </p:spPr>
            </p:pic>
            <p:pic>
              <p:nvPicPr>
                <p:cNvPr id="106" name="Picture 105"/>
                <p:cNvPicPr>
                  <a:picLocks noChangeAspect="1"/>
                </p:cNvPicPr>
                <p:nvPr/>
              </p:nvPicPr>
              <p:blipFill>
                <a:blip r:embed="rId11"/>
                <a:stretch>
                  <a:fillRect/>
                </a:stretch>
              </p:blipFill>
              <p:spPr>
                <a:xfrm>
                  <a:off x="1679957" y="3003605"/>
                  <a:ext cx="213378" cy="213378"/>
                </a:xfrm>
                <a:prstGeom prst="rect">
                  <a:avLst/>
                </a:prstGeom>
                <a:effectLst>
                  <a:glow rad="127000">
                    <a:sysClr val="windowText" lastClr="000000">
                      <a:lumMod val="85000"/>
                      <a:lumOff val="15000"/>
                    </a:sysClr>
                  </a:glow>
                </a:effectLst>
              </p:spPr>
            </p:pic>
            <p:pic>
              <p:nvPicPr>
                <p:cNvPr id="107" name="Picture 106"/>
                <p:cNvPicPr>
                  <a:picLocks noChangeAspect="1"/>
                </p:cNvPicPr>
                <p:nvPr/>
              </p:nvPicPr>
              <p:blipFill>
                <a:blip r:embed="rId11"/>
                <a:stretch>
                  <a:fillRect/>
                </a:stretch>
              </p:blipFill>
              <p:spPr>
                <a:xfrm>
                  <a:off x="1518145" y="3003920"/>
                  <a:ext cx="213378" cy="213378"/>
                </a:xfrm>
                <a:prstGeom prst="rect">
                  <a:avLst/>
                </a:prstGeom>
                <a:effectLst>
                  <a:glow rad="127000">
                    <a:sysClr val="windowText" lastClr="000000">
                      <a:lumMod val="85000"/>
                      <a:lumOff val="15000"/>
                    </a:sysClr>
                  </a:glow>
                </a:effectLst>
              </p:spPr>
            </p:pic>
            <p:pic>
              <p:nvPicPr>
                <p:cNvPr id="108" name="Picture 107"/>
                <p:cNvPicPr>
                  <a:picLocks noChangeAspect="1"/>
                </p:cNvPicPr>
                <p:nvPr/>
              </p:nvPicPr>
              <p:blipFill>
                <a:blip r:embed="rId11"/>
                <a:stretch>
                  <a:fillRect/>
                </a:stretch>
              </p:blipFill>
              <p:spPr>
                <a:xfrm>
                  <a:off x="1370858" y="2899936"/>
                  <a:ext cx="213378" cy="213378"/>
                </a:xfrm>
                <a:prstGeom prst="rect">
                  <a:avLst/>
                </a:prstGeom>
                <a:effectLst>
                  <a:glow rad="127000">
                    <a:sysClr val="windowText" lastClr="000000">
                      <a:lumMod val="85000"/>
                      <a:lumOff val="15000"/>
                    </a:sysClr>
                  </a:glow>
                </a:effectLst>
              </p:spPr>
            </p:pic>
            <p:pic>
              <p:nvPicPr>
                <p:cNvPr id="109" name="Picture 108"/>
                <p:cNvPicPr>
                  <a:picLocks noChangeAspect="1"/>
                </p:cNvPicPr>
                <p:nvPr/>
              </p:nvPicPr>
              <p:blipFill>
                <a:blip r:embed="rId11"/>
                <a:stretch>
                  <a:fillRect/>
                </a:stretch>
              </p:blipFill>
              <p:spPr>
                <a:xfrm>
                  <a:off x="1286142" y="2814261"/>
                  <a:ext cx="213378" cy="213378"/>
                </a:xfrm>
                <a:prstGeom prst="rect">
                  <a:avLst/>
                </a:prstGeom>
                <a:effectLst>
                  <a:glow rad="127000">
                    <a:sysClr val="windowText" lastClr="000000">
                      <a:lumMod val="85000"/>
                      <a:lumOff val="15000"/>
                    </a:sysClr>
                  </a:glow>
                </a:effectLst>
              </p:spPr>
            </p:pic>
          </p:grpSp>
          <p:grpSp>
            <p:nvGrpSpPr>
              <p:cNvPr id="40" name="Group 39"/>
              <p:cNvGrpSpPr/>
              <p:nvPr/>
            </p:nvGrpSpPr>
            <p:grpSpPr>
              <a:xfrm>
                <a:off x="620166" y="922485"/>
                <a:ext cx="1364095" cy="1695886"/>
                <a:chOff x="620166" y="922485"/>
                <a:chExt cx="1364095" cy="1695886"/>
              </a:xfrm>
            </p:grpSpPr>
            <p:pic>
              <p:nvPicPr>
                <p:cNvPr id="41" name="Picture 40"/>
                <p:cNvPicPr>
                  <a:picLocks noChangeAspect="1"/>
                </p:cNvPicPr>
                <p:nvPr/>
              </p:nvPicPr>
              <p:blipFill>
                <a:blip r:embed="rId7"/>
                <a:stretch>
                  <a:fillRect/>
                </a:stretch>
              </p:blipFill>
              <p:spPr>
                <a:xfrm>
                  <a:off x="1618736" y="1472618"/>
                  <a:ext cx="219475" cy="213378"/>
                </a:xfrm>
                <a:prstGeom prst="rect">
                  <a:avLst/>
                </a:prstGeom>
                <a:effectLst>
                  <a:glow rad="127000">
                    <a:sysClr val="windowText" lastClr="000000">
                      <a:lumMod val="85000"/>
                      <a:lumOff val="15000"/>
                    </a:sysClr>
                  </a:glow>
                </a:effectLst>
              </p:spPr>
            </p:pic>
            <p:pic>
              <p:nvPicPr>
                <p:cNvPr id="42" name="Picture 41"/>
                <p:cNvPicPr>
                  <a:picLocks noChangeAspect="1"/>
                </p:cNvPicPr>
                <p:nvPr/>
              </p:nvPicPr>
              <p:blipFill>
                <a:blip r:embed="rId7"/>
                <a:stretch>
                  <a:fillRect/>
                </a:stretch>
              </p:blipFill>
              <p:spPr>
                <a:xfrm>
                  <a:off x="1399261" y="1280958"/>
                  <a:ext cx="219475" cy="213378"/>
                </a:xfrm>
                <a:prstGeom prst="rect">
                  <a:avLst/>
                </a:prstGeom>
                <a:effectLst>
                  <a:glow rad="127000">
                    <a:sysClr val="windowText" lastClr="000000">
                      <a:lumMod val="85000"/>
                      <a:lumOff val="15000"/>
                    </a:sysClr>
                  </a:glow>
                </a:effectLst>
              </p:spPr>
            </p:pic>
            <p:pic>
              <p:nvPicPr>
                <p:cNvPr id="43" name="Picture 42"/>
                <p:cNvPicPr>
                  <a:picLocks noChangeAspect="1"/>
                </p:cNvPicPr>
                <p:nvPr/>
              </p:nvPicPr>
              <p:blipFill>
                <a:blip r:embed="rId7"/>
                <a:stretch>
                  <a:fillRect/>
                </a:stretch>
              </p:blipFill>
              <p:spPr>
                <a:xfrm>
                  <a:off x="1478401" y="1402659"/>
                  <a:ext cx="219475" cy="213378"/>
                </a:xfrm>
                <a:prstGeom prst="rect">
                  <a:avLst/>
                </a:prstGeom>
                <a:effectLst>
                  <a:glow rad="127000">
                    <a:sysClr val="windowText" lastClr="000000">
                      <a:lumMod val="85000"/>
                      <a:lumOff val="15000"/>
                    </a:sysClr>
                  </a:glow>
                </a:effectLst>
              </p:spPr>
            </p:pic>
            <p:pic>
              <p:nvPicPr>
                <p:cNvPr id="44" name="Picture 43"/>
                <p:cNvPicPr>
                  <a:picLocks noChangeAspect="1"/>
                </p:cNvPicPr>
                <p:nvPr/>
              </p:nvPicPr>
              <p:blipFill>
                <a:blip r:embed="rId7"/>
                <a:stretch>
                  <a:fillRect/>
                </a:stretch>
              </p:blipFill>
              <p:spPr>
                <a:xfrm>
                  <a:off x="1764786" y="1402726"/>
                  <a:ext cx="219475" cy="213378"/>
                </a:xfrm>
                <a:prstGeom prst="rect">
                  <a:avLst/>
                </a:prstGeom>
                <a:effectLst>
                  <a:glow rad="127000">
                    <a:sysClr val="windowText" lastClr="000000">
                      <a:lumMod val="85000"/>
                      <a:lumOff val="15000"/>
                    </a:sysClr>
                  </a:glow>
                </a:effectLst>
              </p:spPr>
            </p:pic>
            <p:pic>
              <p:nvPicPr>
                <p:cNvPr id="45" name="Picture 44"/>
                <p:cNvPicPr>
                  <a:picLocks noChangeAspect="1"/>
                </p:cNvPicPr>
                <p:nvPr/>
              </p:nvPicPr>
              <p:blipFill>
                <a:blip r:embed="rId7"/>
                <a:stretch>
                  <a:fillRect/>
                </a:stretch>
              </p:blipFill>
              <p:spPr>
                <a:xfrm>
                  <a:off x="1697876" y="1224996"/>
                  <a:ext cx="219475" cy="213378"/>
                </a:xfrm>
                <a:prstGeom prst="rect">
                  <a:avLst/>
                </a:prstGeom>
                <a:effectLst>
                  <a:glow rad="127000">
                    <a:sysClr val="windowText" lastClr="000000">
                      <a:lumMod val="85000"/>
                      <a:lumOff val="15000"/>
                    </a:sysClr>
                  </a:glow>
                </a:effectLst>
              </p:spPr>
            </p:pic>
            <p:grpSp>
              <p:nvGrpSpPr>
                <p:cNvPr id="46" name="Group 45"/>
                <p:cNvGrpSpPr/>
                <p:nvPr/>
              </p:nvGrpSpPr>
              <p:grpSpPr>
                <a:xfrm>
                  <a:off x="1118756" y="1486518"/>
                  <a:ext cx="832242" cy="1131853"/>
                  <a:chOff x="1809750" y="1089048"/>
                  <a:chExt cx="832242" cy="1131853"/>
                </a:xfrm>
              </p:grpSpPr>
              <p:pic>
                <p:nvPicPr>
                  <p:cNvPr id="65" name="Picture 64"/>
                  <p:cNvPicPr>
                    <a:picLocks noChangeAspect="1"/>
                  </p:cNvPicPr>
                  <p:nvPr/>
                </p:nvPicPr>
                <p:blipFill>
                  <a:blip r:embed="rId12"/>
                  <a:stretch>
                    <a:fillRect/>
                  </a:stretch>
                </p:blipFill>
                <p:spPr>
                  <a:xfrm>
                    <a:off x="2344263" y="1811945"/>
                    <a:ext cx="128027" cy="128027"/>
                  </a:xfrm>
                  <a:prstGeom prst="rect">
                    <a:avLst/>
                  </a:prstGeom>
                  <a:effectLst>
                    <a:glow rad="127000">
                      <a:sysClr val="windowText" lastClr="000000">
                        <a:lumMod val="85000"/>
                        <a:lumOff val="15000"/>
                      </a:sysClr>
                    </a:glow>
                  </a:effectLst>
                </p:spPr>
              </p:pic>
              <p:pic>
                <p:nvPicPr>
                  <p:cNvPr id="66" name="Picture 65"/>
                  <p:cNvPicPr>
                    <a:picLocks noChangeAspect="1"/>
                  </p:cNvPicPr>
                  <p:nvPr/>
                </p:nvPicPr>
                <p:blipFill>
                  <a:blip r:embed="rId12"/>
                  <a:stretch>
                    <a:fillRect/>
                  </a:stretch>
                </p:blipFill>
                <p:spPr>
                  <a:xfrm>
                    <a:off x="2327753" y="1621645"/>
                    <a:ext cx="128027" cy="128027"/>
                  </a:xfrm>
                  <a:prstGeom prst="rect">
                    <a:avLst/>
                  </a:prstGeom>
                  <a:effectLst>
                    <a:glow rad="127000">
                      <a:sysClr val="windowText" lastClr="000000">
                        <a:lumMod val="85000"/>
                        <a:lumOff val="15000"/>
                      </a:sysClr>
                    </a:glow>
                  </a:effectLst>
                </p:spPr>
              </p:pic>
              <p:pic>
                <p:nvPicPr>
                  <p:cNvPr id="67" name="Picture 66"/>
                  <p:cNvPicPr>
                    <a:picLocks noChangeAspect="1"/>
                  </p:cNvPicPr>
                  <p:nvPr/>
                </p:nvPicPr>
                <p:blipFill>
                  <a:blip r:embed="rId9"/>
                  <a:stretch>
                    <a:fillRect/>
                  </a:stretch>
                </p:blipFill>
                <p:spPr>
                  <a:xfrm>
                    <a:off x="1809750" y="1089048"/>
                    <a:ext cx="213378" cy="213378"/>
                  </a:xfrm>
                  <a:prstGeom prst="rect">
                    <a:avLst/>
                  </a:prstGeom>
                  <a:effectLst>
                    <a:glow rad="127000">
                      <a:sysClr val="windowText" lastClr="000000">
                        <a:lumMod val="85000"/>
                        <a:lumOff val="15000"/>
                      </a:sysClr>
                    </a:glow>
                  </a:effectLst>
                </p:spPr>
              </p:pic>
              <p:pic>
                <p:nvPicPr>
                  <p:cNvPr id="68" name="Picture 67"/>
                  <p:cNvPicPr>
                    <a:picLocks noChangeAspect="1"/>
                  </p:cNvPicPr>
                  <p:nvPr/>
                </p:nvPicPr>
                <p:blipFill>
                  <a:blip r:embed="rId9"/>
                  <a:stretch>
                    <a:fillRect/>
                  </a:stretch>
                </p:blipFill>
                <p:spPr>
                  <a:xfrm>
                    <a:off x="1876877" y="1177183"/>
                    <a:ext cx="213378" cy="213378"/>
                  </a:xfrm>
                  <a:prstGeom prst="rect">
                    <a:avLst/>
                  </a:prstGeom>
                  <a:effectLst>
                    <a:glow rad="127000">
                      <a:sysClr val="windowText" lastClr="000000">
                        <a:lumMod val="85000"/>
                        <a:lumOff val="15000"/>
                      </a:sysClr>
                    </a:glow>
                  </a:effectLst>
                </p:spPr>
              </p:pic>
              <p:pic>
                <p:nvPicPr>
                  <p:cNvPr id="69" name="Picture 68"/>
                  <p:cNvPicPr>
                    <a:picLocks noChangeAspect="1"/>
                  </p:cNvPicPr>
                  <p:nvPr/>
                </p:nvPicPr>
                <p:blipFill>
                  <a:blip r:embed="rId9"/>
                  <a:stretch>
                    <a:fillRect/>
                  </a:stretch>
                </p:blipFill>
                <p:spPr>
                  <a:xfrm>
                    <a:off x="1956017" y="1101041"/>
                    <a:ext cx="213378" cy="213378"/>
                  </a:xfrm>
                  <a:prstGeom prst="rect">
                    <a:avLst/>
                  </a:prstGeom>
                  <a:effectLst>
                    <a:glow rad="127000">
                      <a:sysClr val="windowText" lastClr="000000">
                        <a:lumMod val="85000"/>
                        <a:lumOff val="15000"/>
                      </a:sysClr>
                    </a:glow>
                  </a:effectLst>
                </p:spPr>
              </p:pic>
              <p:pic>
                <p:nvPicPr>
                  <p:cNvPr id="70" name="Picture 69"/>
                  <p:cNvPicPr>
                    <a:picLocks noChangeAspect="1"/>
                  </p:cNvPicPr>
                  <p:nvPr/>
                </p:nvPicPr>
                <p:blipFill>
                  <a:blip r:embed="rId12"/>
                  <a:stretch>
                    <a:fillRect/>
                  </a:stretch>
                </p:blipFill>
                <p:spPr>
                  <a:xfrm>
                    <a:off x="1876877" y="1473382"/>
                    <a:ext cx="128027" cy="128027"/>
                  </a:xfrm>
                  <a:prstGeom prst="rect">
                    <a:avLst/>
                  </a:prstGeom>
                  <a:effectLst>
                    <a:glow rad="127000">
                      <a:sysClr val="windowText" lastClr="000000">
                        <a:lumMod val="85000"/>
                        <a:lumOff val="15000"/>
                      </a:sysClr>
                    </a:glow>
                  </a:effectLst>
                </p:spPr>
              </p:pic>
              <p:pic>
                <p:nvPicPr>
                  <p:cNvPr id="71" name="Picture 70"/>
                  <p:cNvPicPr>
                    <a:picLocks noChangeAspect="1"/>
                  </p:cNvPicPr>
                  <p:nvPr/>
                </p:nvPicPr>
                <p:blipFill>
                  <a:blip r:embed="rId12"/>
                  <a:stretch>
                    <a:fillRect/>
                  </a:stretch>
                </p:blipFill>
                <p:spPr>
                  <a:xfrm>
                    <a:off x="1979373" y="1432281"/>
                    <a:ext cx="128027" cy="128027"/>
                  </a:xfrm>
                  <a:prstGeom prst="rect">
                    <a:avLst/>
                  </a:prstGeom>
                  <a:effectLst>
                    <a:glow rad="127000">
                      <a:sysClr val="windowText" lastClr="000000">
                        <a:lumMod val="85000"/>
                        <a:lumOff val="15000"/>
                      </a:sysClr>
                    </a:glow>
                  </a:effectLst>
                </p:spPr>
              </p:pic>
              <p:pic>
                <p:nvPicPr>
                  <p:cNvPr id="72" name="Picture 71"/>
                  <p:cNvPicPr>
                    <a:picLocks noChangeAspect="1"/>
                  </p:cNvPicPr>
                  <p:nvPr/>
                </p:nvPicPr>
                <p:blipFill>
                  <a:blip r:embed="rId12"/>
                  <a:stretch>
                    <a:fillRect/>
                  </a:stretch>
                </p:blipFill>
                <p:spPr>
                  <a:xfrm>
                    <a:off x="2087574" y="1419672"/>
                    <a:ext cx="128027" cy="128027"/>
                  </a:xfrm>
                  <a:prstGeom prst="rect">
                    <a:avLst/>
                  </a:prstGeom>
                  <a:effectLst>
                    <a:glow rad="127000">
                      <a:sysClr val="windowText" lastClr="000000">
                        <a:lumMod val="85000"/>
                        <a:lumOff val="15000"/>
                      </a:sysClr>
                    </a:glow>
                  </a:effectLst>
                </p:spPr>
              </p:pic>
              <p:pic>
                <p:nvPicPr>
                  <p:cNvPr id="73" name="Picture 72"/>
                  <p:cNvPicPr>
                    <a:picLocks noChangeAspect="1"/>
                  </p:cNvPicPr>
                  <p:nvPr/>
                </p:nvPicPr>
                <p:blipFill>
                  <a:blip r:embed="rId12"/>
                  <a:stretch>
                    <a:fillRect/>
                  </a:stretch>
                </p:blipFill>
                <p:spPr>
                  <a:xfrm>
                    <a:off x="2199726" y="1443490"/>
                    <a:ext cx="128027" cy="128027"/>
                  </a:xfrm>
                  <a:prstGeom prst="rect">
                    <a:avLst/>
                  </a:prstGeom>
                  <a:effectLst>
                    <a:glow rad="127000">
                      <a:sysClr val="windowText" lastClr="000000">
                        <a:lumMod val="85000"/>
                        <a:lumOff val="15000"/>
                      </a:sysClr>
                    </a:glow>
                  </a:effectLst>
                </p:spPr>
              </p:pic>
              <p:pic>
                <p:nvPicPr>
                  <p:cNvPr id="74" name="Picture 73"/>
                  <p:cNvPicPr>
                    <a:picLocks noChangeAspect="1"/>
                  </p:cNvPicPr>
                  <p:nvPr/>
                </p:nvPicPr>
                <p:blipFill>
                  <a:blip r:embed="rId12"/>
                  <a:stretch>
                    <a:fillRect/>
                  </a:stretch>
                </p:blipFill>
                <p:spPr>
                  <a:xfrm>
                    <a:off x="2301731" y="1450936"/>
                    <a:ext cx="128027" cy="128027"/>
                  </a:xfrm>
                  <a:prstGeom prst="rect">
                    <a:avLst/>
                  </a:prstGeom>
                  <a:effectLst>
                    <a:glow rad="127000">
                      <a:sysClr val="windowText" lastClr="000000">
                        <a:lumMod val="85000"/>
                        <a:lumOff val="15000"/>
                      </a:sysClr>
                    </a:glow>
                  </a:effectLst>
                </p:spPr>
              </p:pic>
              <p:pic>
                <p:nvPicPr>
                  <p:cNvPr id="75" name="Picture 74"/>
                  <p:cNvPicPr>
                    <a:picLocks noChangeAspect="1"/>
                  </p:cNvPicPr>
                  <p:nvPr/>
                </p:nvPicPr>
                <p:blipFill>
                  <a:blip r:embed="rId12"/>
                  <a:stretch>
                    <a:fillRect/>
                  </a:stretch>
                </p:blipFill>
                <p:spPr>
                  <a:xfrm>
                    <a:off x="2403083" y="1436395"/>
                    <a:ext cx="128027" cy="128027"/>
                  </a:xfrm>
                  <a:prstGeom prst="rect">
                    <a:avLst/>
                  </a:prstGeom>
                  <a:effectLst>
                    <a:glow rad="127000">
                      <a:sysClr val="windowText" lastClr="000000">
                        <a:lumMod val="85000"/>
                        <a:lumOff val="15000"/>
                      </a:sysClr>
                    </a:glow>
                  </a:effectLst>
                </p:spPr>
              </p:pic>
              <p:pic>
                <p:nvPicPr>
                  <p:cNvPr id="76" name="Picture 75"/>
                  <p:cNvPicPr>
                    <a:picLocks noChangeAspect="1"/>
                  </p:cNvPicPr>
                  <p:nvPr/>
                </p:nvPicPr>
                <p:blipFill>
                  <a:blip r:embed="rId12"/>
                  <a:stretch>
                    <a:fillRect/>
                  </a:stretch>
                </p:blipFill>
                <p:spPr>
                  <a:xfrm>
                    <a:off x="2513965" y="1399810"/>
                    <a:ext cx="128027" cy="128027"/>
                  </a:xfrm>
                  <a:prstGeom prst="rect">
                    <a:avLst/>
                  </a:prstGeom>
                  <a:effectLst>
                    <a:glow rad="127000">
                      <a:sysClr val="windowText" lastClr="000000">
                        <a:lumMod val="85000"/>
                        <a:lumOff val="15000"/>
                      </a:sysClr>
                    </a:glow>
                  </a:effectLst>
                </p:spPr>
              </p:pic>
              <p:pic>
                <p:nvPicPr>
                  <p:cNvPr id="77" name="Picture 76"/>
                  <p:cNvPicPr>
                    <a:picLocks noChangeAspect="1"/>
                  </p:cNvPicPr>
                  <p:nvPr/>
                </p:nvPicPr>
                <p:blipFill>
                  <a:blip r:embed="rId12"/>
                  <a:stretch>
                    <a:fillRect/>
                  </a:stretch>
                </p:blipFill>
                <p:spPr>
                  <a:xfrm>
                    <a:off x="2429758" y="1342538"/>
                    <a:ext cx="128027" cy="128027"/>
                  </a:xfrm>
                  <a:prstGeom prst="rect">
                    <a:avLst/>
                  </a:prstGeom>
                  <a:effectLst>
                    <a:glow rad="127000">
                      <a:sysClr val="windowText" lastClr="000000">
                        <a:lumMod val="85000"/>
                        <a:lumOff val="15000"/>
                      </a:sysClr>
                    </a:glow>
                  </a:effectLst>
                </p:spPr>
              </p:pic>
              <p:pic>
                <p:nvPicPr>
                  <p:cNvPr id="78" name="Picture 77"/>
                  <p:cNvPicPr>
                    <a:picLocks noChangeAspect="1"/>
                  </p:cNvPicPr>
                  <p:nvPr/>
                </p:nvPicPr>
                <p:blipFill>
                  <a:blip r:embed="rId12"/>
                  <a:stretch>
                    <a:fillRect/>
                  </a:stretch>
                </p:blipFill>
                <p:spPr>
                  <a:xfrm>
                    <a:off x="2327753" y="1366623"/>
                    <a:ext cx="128027" cy="128027"/>
                  </a:xfrm>
                  <a:prstGeom prst="rect">
                    <a:avLst/>
                  </a:prstGeom>
                  <a:effectLst>
                    <a:glow rad="127000">
                      <a:sysClr val="windowText" lastClr="000000">
                        <a:lumMod val="85000"/>
                        <a:lumOff val="15000"/>
                      </a:sysClr>
                    </a:glow>
                  </a:effectLst>
                </p:spPr>
              </p:pic>
              <p:pic>
                <p:nvPicPr>
                  <p:cNvPr id="79" name="Picture 78"/>
                  <p:cNvPicPr>
                    <a:picLocks noChangeAspect="1"/>
                  </p:cNvPicPr>
                  <p:nvPr/>
                </p:nvPicPr>
                <p:blipFill>
                  <a:blip r:embed="rId12"/>
                  <a:stretch>
                    <a:fillRect/>
                  </a:stretch>
                </p:blipFill>
                <p:spPr>
                  <a:xfrm>
                    <a:off x="2260843" y="1319549"/>
                    <a:ext cx="128027" cy="128027"/>
                  </a:xfrm>
                  <a:prstGeom prst="rect">
                    <a:avLst/>
                  </a:prstGeom>
                  <a:effectLst>
                    <a:glow rad="127000">
                      <a:sysClr val="windowText" lastClr="000000">
                        <a:lumMod val="85000"/>
                        <a:lumOff val="15000"/>
                      </a:sysClr>
                    </a:glow>
                  </a:effectLst>
                </p:spPr>
              </p:pic>
              <p:pic>
                <p:nvPicPr>
                  <p:cNvPr id="80" name="Picture 79"/>
                  <p:cNvPicPr>
                    <a:picLocks noChangeAspect="1"/>
                  </p:cNvPicPr>
                  <p:nvPr/>
                </p:nvPicPr>
                <p:blipFill>
                  <a:blip r:embed="rId12"/>
                  <a:stretch>
                    <a:fillRect/>
                  </a:stretch>
                </p:blipFill>
                <p:spPr>
                  <a:xfrm>
                    <a:off x="2166463" y="1277911"/>
                    <a:ext cx="128027" cy="128027"/>
                  </a:xfrm>
                  <a:prstGeom prst="rect">
                    <a:avLst/>
                  </a:prstGeom>
                  <a:effectLst>
                    <a:glow rad="127000">
                      <a:sysClr val="windowText" lastClr="000000">
                        <a:lumMod val="85000"/>
                        <a:lumOff val="15000"/>
                      </a:sysClr>
                    </a:glow>
                  </a:effectLst>
                </p:spPr>
              </p:pic>
              <p:pic>
                <p:nvPicPr>
                  <p:cNvPr id="81" name="Picture 80"/>
                  <p:cNvPicPr>
                    <a:picLocks noChangeAspect="1"/>
                  </p:cNvPicPr>
                  <p:nvPr/>
                </p:nvPicPr>
                <p:blipFill>
                  <a:blip r:embed="rId12"/>
                  <a:stretch>
                    <a:fillRect/>
                  </a:stretch>
                </p:blipFill>
                <p:spPr>
                  <a:xfrm>
                    <a:off x="2487930" y="2092874"/>
                    <a:ext cx="128027" cy="128027"/>
                  </a:xfrm>
                  <a:prstGeom prst="rect">
                    <a:avLst/>
                  </a:prstGeom>
                  <a:effectLst>
                    <a:glow rad="127000">
                      <a:sysClr val="windowText" lastClr="000000">
                        <a:lumMod val="85000"/>
                        <a:lumOff val="15000"/>
                      </a:sysClr>
                    </a:glow>
                  </a:effectLst>
                </p:spPr>
              </p:pic>
              <p:pic>
                <p:nvPicPr>
                  <p:cNvPr id="82" name="Picture 81"/>
                  <p:cNvPicPr>
                    <a:picLocks noChangeAspect="1"/>
                  </p:cNvPicPr>
                  <p:nvPr/>
                </p:nvPicPr>
                <p:blipFill>
                  <a:blip r:embed="rId12"/>
                  <a:stretch>
                    <a:fillRect/>
                  </a:stretch>
                </p:blipFill>
                <p:spPr>
                  <a:xfrm>
                    <a:off x="2505710" y="2006076"/>
                    <a:ext cx="128027" cy="128027"/>
                  </a:xfrm>
                  <a:prstGeom prst="rect">
                    <a:avLst/>
                  </a:prstGeom>
                  <a:effectLst>
                    <a:glow rad="127000">
                      <a:sysClr val="windowText" lastClr="000000">
                        <a:lumMod val="85000"/>
                        <a:lumOff val="15000"/>
                      </a:sysClr>
                    </a:glow>
                  </a:effectLst>
                </p:spPr>
              </p:pic>
              <p:pic>
                <p:nvPicPr>
                  <p:cNvPr id="83" name="Picture 82"/>
                  <p:cNvPicPr>
                    <a:picLocks noChangeAspect="1"/>
                  </p:cNvPicPr>
                  <p:nvPr/>
                </p:nvPicPr>
                <p:blipFill>
                  <a:blip r:embed="rId12"/>
                  <a:stretch>
                    <a:fillRect/>
                  </a:stretch>
                </p:blipFill>
                <p:spPr>
                  <a:xfrm>
                    <a:off x="2389113" y="1994338"/>
                    <a:ext cx="128027" cy="128027"/>
                  </a:xfrm>
                  <a:prstGeom prst="rect">
                    <a:avLst/>
                  </a:prstGeom>
                  <a:effectLst>
                    <a:glow rad="127000">
                      <a:sysClr val="windowText" lastClr="000000">
                        <a:lumMod val="85000"/>
                        <a:lumOff val="15000"/>
                      </a:sysClr>
                    </a:glow>
                  </a:effectLst>
                </p:spPr>
              </p:pic>
              <p:pic>
                <p:nvPicPr>
                  <p:cNvPr id="84" name="Picture 83"/>
                  <p:cNvPicPr>
                    <a:picLocks noChangeAspect="1"/>
                  </p:cNvPicPr>
                  <p:nvPr/>
                </p:nvPicPr>
                <p:blipFill>
                  <a:blip r:embed="rId12"/>
                  <a:stretch>
                    <a:fillRect/>
                  </a:stretch>
                </p:blipFill>
                <p:spPr>
                  <a:xfrm>
                    <a:off x="2294490" y="1990165"/>
                    <a:ext cx="128027" cy="128027"/>
                  </a:xfrm>
                  <a:prstGeom prst="rect">
                    <a:avLst/>
                  </a:prstGeom>
                  <a:effectLst>
                    <a:glow rad="127000">
                      <a:sysClr val="windowText" lastClr="000000">
                        <a:lumMod val="85000"/>
                        <a:lumOff val="15000"/>
                      </a:sysClr>
                    </a:glow>
                  </a:effectLst>
                </p:spPr>
              </p:pic>
              <p:pic>
                <p:nvPicPr>
                  <p:cNvPr id="85" name="Picture 84"/>
                  <p:cNvPicPr>
                    <a:picLocks noChangeAspect="1"/>
                  </p:cNvPicPr>
                  <p:nvPr/>
                </p:nvPicPr>
                <p:blipFill>
                  <a:blip r:embed="rId12"/>
                  <a:stretch>
                    <a:fillRect/>
                  </a:stretch>
                </p:blipFill>
                <p:spPr>
                  <a:xfrm>
                    <a:off x="2215601" y="1914043"/>
                    <a:ext cx="128027" cy="128027"/>
                  </a:xfrm>
                  <a:prstGeom prst="rect">
                    <a:avLst/>
                  </a:prstGeom>
                  <a:effectLst>
                    <a:glow rad="127000">
                      <a:sysClr val="windowText" lastClr="000000">
                        <a:lumMod val="85000"/>
                        <a:lumOff val="15000"/>
                      </a:sysClr>
                    </a:glow>
                  </a:effectLst>
                </p:spPr>
              </p:pic>
              <p:pic>
                <p:nvPicPr>
                  <p:cNvPr id="86" name="Picture 85"/>
                  <p:cNvPicPr>
                    <a:picLocks noChangeAspect="1"/>
                  </p:cNvPicPr>
                  <p:nvPr/>
                </p:nvPicPr>
                <p:blipFill>
                  <a:blip r:embed="rId12"/>
                  <a:stretch>
                    <a:fillRect/>
                  </a:stretch>
                </p:blipFill>
                <p:spPr>
                  <a:xfrm>
                    <a:off x="2132816" y="1839956"/>
                    <a:ext cx="128027" cy="128027"/>
                  </a:xfrm>
                  <a:prstGeom prst="rect">
                    <a:avLst/>
                  </a:prstGeom>
                  <a:effectLst>
                    <a:glow rad="127000">
                      <a:sysClr val="windowText" lastClr="000000">
                        <a:lumMod val="85000"/>
                        <a:lumOff val="15000"/>
                      </a:sysClr>
                    </a:glow>
                  </a:effectLst>
                </p:spPr>
              </p:pic>
              <p:pic>
                <p:nvPicPr>
                  <p:cNvPr id="87" name="Picture 86"/>
                  <p:cNvPicPr>
                    <a:picLocks noChangeAspect="1"/>
                  </p:cNvPicPr>
                  <p:nvPr/>
                </p:nvPicPr>
                <p:blipFill>
                  <a:blip r:embed="rId12"/>
                  <a:stretch>
                    <a:fillRect/>
                  </a:stretch>
                </p:blipFill>
                <p:spPr>
                  <a:xfrm>
                    <a:off x="2040273" y="1786284"/>
                    <a:ext cx="128027" cy="128027"/>
                  </a:xfrm>
                  <a:prstGeom prst="rect">
                    <a:avLst/>
                  </a:prstGeom>
                  <a:effectLst>
                    <a:glow rad="127000">
                      <a:sysClr val="windowText" lastClr="000000">
                        <a:lumMod val="85000"/>
                        <a:lumOff val="15000"/>
                      </a:sysClr>
                    </a:glow>
                  </a:effectLst>
                </p:spPr>
              </p:pic>
              <p:pic>
                <p:nvPicPr>
                  <p:cNvPr id="88" name="Picture 87"/>
                  <p:cNvPicPr>
                    <a:picLocks noChangeAspect="1"/>
                  </p:cNvPicPr>
                  <p:nvPr/>
                </p:nvPicPr>
                <p:blipFill>
                  <a:blip r:embed="rId12"/>
                  <a:stretch>
                    <a:fillRect/>
                  </a:stretch>
                </p:blipFill>
                <p:spPr>
                  <a:xfrm>
                    <a:off x="1974928" y="1705284"/>
                    <a:ext cx="128027" cy="128027"/>
                  </a:xfrm>
                  <a:prstGeom prst="rect">
                    <a:avLst/>
                  </a:prstGeom>
                  <a:effectLst>
                    <a:glow rad="127000">
                      <a:sysClr val="windowText" lastClr="000000">
                        <a:lumMod val="85000"/>
                        <a:lumOff val="15000"/>
                      </a:sysClr>
                    </a:glow>
                  </a:effectLst>
                </p:spPr>
              </p:pic>
              <p:pic>
                <p:nvPicPr>
                  <p:cNvPr id="89" name="Picture 88"/>
                  <p:cNvPicPr>
                    <a:picLocks noChangeAspect="1"/>
                  </p:cNvPicPr>
                  <p:nvPr/>
                </p:nvPicPr>
                <p:blipFill>
                  <a:blip r:embed="rId12"/>
                  <a:stretch>
                    <a:fillRect/>
                  </a:stretch>
                </p:blipFill>
                <p:spPr>
                  <a:xfrm>
                    <a:off x="1912246" y="1634632"/>
                    <a:ext cx="128027" cy="128027"/>
                  </a:xfrm>
                  <a:prstGeom prst="rect">
                    <a:avLst/>
                  </a:prstGeom>
                  <a:effectLst>
                    <a:glow rad="127000">
                      <a:sysClr val="windowText" lastClr="000000">
                        <a:lumMod val="85000"/>
                        <a:lumOff val="15000"/>
                      </a:sysClr>
                    </a:glow>
                  </a:effectLst>
                </p:spPr>
              </p:pic>
              <p:pic>
                <p:nvPicPr>
                  <p:cNvPr id="90" name="Picture 89"/>
                  <p:cNvPicPr>
                    <a:picLocks noChangeAspect="1"/>
                  </p:cNvPicPr>
                  <p:nvPr/>
                </p:nvPicPr>
                <p:blipFill>
                  <a:blip r:embed="rId12"/>
                  <a:stretch>
                    <a:fillRect/>
                  </a:stretch>
                </p:blipFill>
                <p:spPr>
                  <a:xfrm>
                    <a:off x="2301731" y="1729452"/>
                    <a:ext cx="128027" cy="128027"/>
                  </a:xfrm>
                  <a:prstGeom prst="rect">
                    <a:avLst/>
                  </a:prstGeom>
                  <a:effectLst>
                    <a:glow rad="127000">
                      <a:sysClr val="windowText" lastClr="000000">
                        <a:lumMod val="85000"/>
                        <a:lumOff val="15000"/>
                      </a:sysClr>
                    </a:glow>
                  </a:effectLst>
                </p:spPr>
              </p:pic>
              <p:pic>
                <p:nvPicPr>
                  <p:cNvPr id="91" name="Picture 90"/>
                  <p:cNvPicPr>
                    <a:picLocks noChangeAspect="1"/>
                  </p:cNvPicPr>
                  <p:nvPr/>
                </p:nvPicPr>
                <p:blipFill>
                  <a:blip r:embed="rId12"/>
                  <a:stretch>
                    <a:fillRect/>
                  </a:stretch>
                </p:blipFill>
                <p:spPr>
                  <a:xfrm>
                    <a:off x="2102955" y="1582630"/>
                    <a:ext cx="128027" cy="128027"/>
                  </a:xfrm>
                  <a:prstGeom prst="rect">
                    <a:avLst/>
                  </a:prstGeom>
                  <a:effectLst>
                    <a:glow rad="127000">
                      <a:sysClr val="windowText" lastClr="000000">
                        <a:lumMod val="85000"/>
                        <a:lumOff val="15000"/>
                      </a:sysClr>
                    </a:glow>
                  </a:effectLst>
                </p:spPr>
              </p:pic>
              <p:pic>
                <p:nvPicPr>
                  <p:cNvPr id="92" name="Picture 91"/>
                  <p:cNvPicPr>
                    <a:picLocks noChangeAspect="1"/>
                  </p:cNvPicPr>
                  <p:nvPr/>
                </p:nvPicPr>
                <p:blipFill>
                  <a:blip r:embed="rId12"/>
                  <a:stretch>
                    <a:fillRect/>
                  </a:stretch>
                </p:blipFill>
                <p:spPr>
                  <a:xfrm>
                    <a:off x="2216236" y="1634672"/>
                    <a:ext cx="128027" cy="128027"/>
                  </a:xfrm>
                  <a:prstGeom prst="rect">
                    <a:avLst/>
                  </a:prstGeom>
                  <a:effectLst>
                    <a:glow rad="127000">
                      <a:sysClr val="windowText" lastClr="000000">
                        <a:lumMod val="85000"/>
                        <a:lumOff val="15000"/>
                      </a:sysClr>
                    </a:glow>
                  </a:effectLst>
                </p:spPr>
              </p:pic>
              <p:pic>
                <p:nvPicPr>
                  <p:cNvPr id="93" name="Picture 92"/>
                  <p:cNvPicPr>
                    <a:picLocks noChangeAspect="1"/>
                  </p:cNvPicPr>
                  <p:nvPr/>
                </p:nvPicPr>
                <p:blipFill>
                  <a:blip r:embed="rId12"/>
                  <a:stretch>
                    <a:fillRect/>
                  </a:stretch>
                </p:blipFill>
                <p:spPr>
                  <a:xfrm>
                    <a:off x="2182973" y="1981920"/>
                    <a:ext cx="128027" cy="128027"/>
                  </a:xfrm>
                  <a:prstGeom prst="rect">
                    <a:avLst/>
                  </a:prstGeom>
                  <a:effectLst>
                    <a:glow rad="127000">
                      <a:sysClr val="windowText" lastClr="000000">
                        <a:lumMod val="85000"/>
                        <a:lumOff val="15000"/>
                      </a:sysClr>
                    </a:glow>
                  </a:effectLst>
                </p:spPr>
              </p:pic>
              <p:pic>
                <p:nvPicPr>
                  <p:cNvPr id="94" name="Picture 93"/>
                  <p:cNvPicPr>
                    <a:picLocks noChangeAspect="1"/>
                  </p:cNvPicPr>
                  <p:nvPr/>
                </p:nvPicPr>
                <p:blipFill>
                  <a:blip r:embed="rId12"/>
                  <a:stretch>
                    <a:fillRect/>
                  </a:stretch>
                </p:blipFill>
                <p:spPr>
                  <a:xfrm>
                    <a:off x="1923041" y="1780246"/>
                    <a:ext cx="128027" cy="128027"/>
                  </a:xfrm>
                  <a:prstGeom prst="rect">
                    <a:avLst/>
                  </a:prstGeom>
                  <a:effectLst>
                    <a:glow rad="127000">
                      <a:sysClr val="windowText" lastClr="000000">
                        <a:lumMod val="85000"/>
                        <a:lumOff val="15000"/>
                      </a:sysClr>
                    </a:glow>
                  </a:effectLst>
                </p:spPr>
              </p:pic>
            </p:grpSp>
            <p:pic>
              <p:nvPicPr>
                <p:cNvPr id="47" name="Picture 46"/>
                <p:cNvPicPr>
                  <a:picLocks noChangeAspect="1"/>
                </p:cNvPicPr>
                <p:nvPr/>
              </p:nvPicPr>
              <p:blipFill>
                <a:blip r:embed="rId11"/>
                <a:stretch>
                  <a:fillRect/>
                </a:stretch>
              </p:blipFill>
              <p:spPr>
                <a:xfrm>
                  <a:off x="831004" y="1383421"/>
                  <a:ext cx="213378" cy="213378"/>
                </a:xfrm>
                <a:prstGeom prst="rect">
                  <a:avLst/>
                </a:prstGeom>
                <a:effectLst>
                  <a:glow rad="127000">
                    <a:sysClr val="windowText" lastClr="000000">
                      <a:lumMod val="85000"/>
                      <a:lumOff val="15000"/>
                    </a:sysClr>
                  </a:glow>
                </a:effectLst>
              </p:spPr>
            </p:pic>
            <p:pic>
              <p:nvPicPr>
                <p:cNvPr id="48" name="Picture 47"/>
                <p:cNvPicPr>
                  <a:picLocks noChangeAspect="1"/>
                </p:cNvPicPr>
                <p:nvPr/>
              </p:nvPicPr>
              <p:blipFill>
                <a:blip r:embed="rId11"/>
                <a:stretch>
                  <a:fillRect/>
                </a:stretch>
              </p:blipFill>
              <p:spPr>
                <a:xfrm>
                  <a:off x="692635" y="1478601"/>
                  <a:ext cx="213378" cy="213378"/>
                </a:xfrm>
                <a:prstGeom prst="rect">
                  <a:avLst/>
                </a:prstGeom>
                <a:effectLst>
                  <a:glow rad="127000">
                    <a:sysClr val="windowText" lastClr="000000">
                      <a:lumMod val="85000"/>
                      <a:lumOff val="15000"/>
                    </a:sysClr>
                  </a:glow>
                </a:effectLst>
              </p:spPr>
            </p:pic>
            <p:pic>
              <p:nvPicPr>
                <p:cNvPr id="49" name="Picture 48"/>
                <p:cNvPicPr>
                  <a:picLocks noChangeAspect="1"/>
                </p:cNvPicPr>
                <p:nvPr/>
              </p:nvPicPr>
              <p:blipFill>
                <a:blip r:embed="rId11"/>
                <a:stretch>
                  <a:fillRect/>
                </a:stretch>
              </p:blipFill>
              <p:spPr>
                <a:xfrm>
                  <a:off x="692635" y="1637942"/>
                  <a:ext cx="213378" cy="213378"/>
                </a:xfrm>
                <a:prstGeom prst="rect">
                  <a:avLst/>
                </a:prstGeom>
                <a:effectLst>
                  <a:glow rad="127000">
                    <a:sysClr val="windowText" lastClr="000000">
                      <a:lumMod val="85000"/>
                      <a:lumOff val="15000"/>
                    </a:sysClr>
                  </a:glow>
                </a:effectLst>
              </p:spPr>
            </p:pic>
            <p:pic>
              <p:nvPicPr>
                <p:cNvPr id="50" name="Picture 49"/>
                <p:cNvPicPr>
                  <a:picLocks noChangeAspect="1"/>
                </p:cNvPicPr>
                <p:nvPr/>
              </p:nvPicPr>
              <p:blipFill>
                <a:blip r:embed="rId11"/>
                <a:stretch>
                  <a:fillRect/>
                </a:stretch>
              </p:blipFill>
              <p:spPr>
                <a:xfrm>
                  <a:off x="620166" y="1810929"/>
                  <a:ext cx="213378" cy="213378"/>
                </a:xfrm>
                <a:prstGeom prst="rect">
                  <a:avLst/>
                </a:prstGeom>
                <a:effectLst>
                  <a:glow rad="127000">
                    <a:sysClr val="windowText" lastClr="000000">
                      <a:lumMod val="85000"/>
                      <a:lumOff val="15000"/>
                    </a:sysClr>
                  </a:glow>
                </a:effectLst>
              </p:spPr>
            </p:pic>
            <p:pic>
              <p:nvPicPr>
                <p:cNvPr id="51" name="Picture 50"/>
                <p:cNvPicPr>
                  <a:picLocks noChangeAspect="1"/>
                </p:cNvPicPr>
                <p:nvPr/>
              </p:nvPicPr>
              <p:blipFill>
                <a:blip r:embed="rId11"/>
                <a:stretch>
                  <a:fillRect/>
                </a:stretch>
              </p:blipFill>
              <p:spPr>
                <a:xfrm>
                  <a:off x="718627" y="1903650"/>
                  <a:ext cx="213378" cy="213378"/>
                </a:xfrm>
                <a:prstGeom prst="rect">
                  <a:avLst/>
                </a:prstGeom>
                <a:effectLst>
                  <a:glow rad="127000">
                    <a:sysClr val="windowText" lastClr="000000">
                      <a:lumMod val="85000"/>
                      <a:lumOff val="15000"/>
                    </a:sysClr>
                  </a:glow>
                </a:effectLst>
              </p:spPr>
            </p:pic>
            <p:pic>
              <p:nvPicPr>
                <p:cNvPr id="52" name="Picture 51"/>
                <p:cNvPicPr>
                  <a:picLocks noChangeAspect="1"/>
                </p:cNvPicPr>
                <p:nvPr/>
              </p:nvPicPr>
              <p:blipFill>
                <a:blip r:embed="rId11"/>
                <a:stretch>
                  <a:fillRect/>
                </a:stretch>
              </p:blipFill>
              <p:spPr>
                <a:xfrm>
                  <a:off x="756806" y="1744347"/>
                  <a:ext cx="213378" cy="213378"/>
                </a:xfrm>
                <a:prstGeom prst="rect">
                  <a:avLst/>
                </a:prstGeom>
                <a:effectLst>
                  <a:glow rad="127000">
                    <a:sysClr val="windowText" lastClr="000000">
                      <a:lumMod val="85000"/>
                      <a:lumOff val="15000"/>
                    </a:sysClr>
                  </a:glow>
                </a:effectLst>
              </p:spPr>
            </p:pic>
            <p:pic>
              <p:nvPicPr>
                <p:cNvPr id="53" name="Picture 52"/>
                <p:cNvPicPr>
                  <a:picLocks noChangeAspect="1"/>
                </p:cNvPicPr>
                <p:nvPr/>
              </p:nvPicPr>
              <p:blipFill>
                <a:blip r:embed="rId11"/>
                <a:stretch>
                  <a:fillRect/>
                </a:stretch>
              </p:blipFill>
              <p:spPr>
                <a:xfrm>
                  <a:off x="833544" y="1602151"/>
                  <a:ext cx="213378" cy="213378"/>
                </a:xfrm>
                <a:prstGeom prst="rect">
                  <a:avLst/>
                </a:prstGeom>
                <a:effectLst>
                  <a:glow rad="127000">
                    <a:sysClr val="windowText" lastClr="000000">
                      <a:lumMod val="85000"/>
                      <a:lumOff val="15000"/>
                    </a:sysClr>
                  </a:glow>
                </a:effectLst>
              </p:spPr>
            </p:pic>
            <p:pic>
              <p:nvPicPr>
                <p:cNvPr id="54" name="Picture 53"/>
                <p:cNvPicPr>
                  <a:picLocks noChangeAspect="1"/>
                </p:cNvPicPr>
                <p:nvPr/>
              </p:nvPicPr>
              <p:blipFill>
                <a:blip r:embed="rId11"/>
                <a:stretch>
                  <a:fillRect/>
                </a:stretch>
              </p:blipFill>
              <p:spPr>
                <a:xfrm>
                  <a:off x="919348" y="1731819"/>
                  <a:ext cx="213378" cy="213378"/>
                </a:xfrm>
                <a:prstGeom prst="rect">
                  <a:avLst/>
                </a:prstGeom>
                <a:effectLst>
                  <a:glow rad="127000">
                    <a:sysClr val="windowText" lastClr="000000">
                      <a:lumMod val="85000"/>
                      <a:lumOff val="15000"/>
                    </a:sysClr>
                  </a:glow>
                </a:effectLst>
              </p:spPr>
            </p:pic>
            <p:pic>
              <p:nvPicPr>
                <p:cNvPr id="55" name="Picture 54"/>
                <p:cNvPicPr>
                  <a:picLocks noChangeAspect="1"/>
                </p:cNvPicPr>
                <p:nvPr/>
              </p:nvPicPr>
              <p:blipFill>
                <a:blip r:embed="rId11"/>
                <a:stretch>
                  <a:fillRect/>
                </a:stretch>
              </p:blipFill>
              <p:spPr>
                <a:xfrm>
                  <a:off x="923489" y="1903743"/>
                  <a:ext cx="213378" cy="213378"/>
                </a:xfrm>
                <a:prstGeom prst="rect">
                  <a:avLst/>
                </a:prstGeom>
                <a:effectLst>
                  <a:glow rad="127000">
                    <a:sysClr val="windowText" lastClr="000000">
                      <a:lumMod val="85000"/>
                      <a:lumOff val="15000"/>
                    </a:sysClr>
                  </a:glow>
                </a:effectLst>
              </p:spPr>
            </p:pic>
            <p:pic>
              <p:nvPicPr>
                <p:cNvPr id="56" name="Picture 55"/>
                <p:cNvPicPr>
                  <a:picLocks noChangeAspect="1"/>
                </p:cNvPicPr>
                <p:nvPr/>
              </p:nvPicPr>
              <p:blipFill>
                <a:blip r:embed="rId11"/>
                <a:stretch>
                  <a:fillRect/>
                </a:stretch>
              </p:blipFill>
              <p:spPr>
                <a:xfrm>
                  <a:off x="678030" y="1350908"/>
                  <a:ext cx="213378" cy="213378"/>
                </a:xfrm>
                <a:prstGeom prst="rect">
                  <a:avLst/>
                </a:prstGeom>
                <a:effectLst>
                  <a:glow rad="127000">
                    <a:sysClr val="windowText" lastClr="000000">
                      <a:lumMod val="85000"/>
                      <a:lumOff val="15000"/>
                    </a:sysClr>
                  </a:glow>
                </a:effectLst>
              </p:spPr>
            </p:pic>
            <p:pic>
              <p:nvPicPr>
                <p:cNvPr id="57" name="Picture 56"/>
                <p:cNvPicPr>
                  <a:picLocks noChangeAspect="1"/>
                </p:cNvPicPr>
                <p:nvPr/>
              </p:nvPicPr>
              <p:blipFill>
                <a:blip r:embed="rId11"/>
                <a:stretch>
                  <a:fillRect/>
                </a:stretch>
              </p:blipFill>
              <p:spPr>
                <a:xfrm>
                  <a:off x="620166" y="1388747"/>
                  <a:ext cx="213378" cy="213378"/>
                </a:xfrm>
                <a:prstGeom prst="rect">
                  <a:avLst/>
                </a:prstGeom>
                <a:effectLst>
                  <a:glow rad="127000">
                    <a:sysClr val="windowText" lastClr="000000">
                      <a:lumMod val="85000"/>
                      <a:lumOff val="15000"/>
                    </a:sysClr>
                  </a:glow>
                </a:effectLst>
              </p:spPr>
            </p:pic>
            <p:pic>
              <p:nvPicPr>
                <p:cNvPr id="58" name="Picture 57"/>
                <p:cNvPicPr>
                  <a:picLocks noChangeAspect="1"/>
                </p:cNvPicPr>
                <p:nvPr/>
              </p:nvPicPr>
              <p:blipFill>
                <a:blip r:embed="rId11"/>
                <a:stretch>
                  <a:fillRect/>
                </a:stretch>
              </p:blipFill>
              <p:spPr>
                <a:xfrm>
                  <a:off x="933318" y="1283074"/>
                  <a:ext cx="213378" cy="213378"/>
                </a:xfrm>
                <a:prstGeom prst="rect">
                  <a:avLst/>
                </a:prstGeom>
                <a:effectLst>
                  <a:glow rad="127000">
                    <a:sysClr val="windowText" lastClr="000000">
                      <a:lumMod val="85000"/>
                      <a:lumOff val="15000"/>
                    </a:sysClr>
                  </a:glow>
                </a:effectLst>
              </p:spPr>
            </p:pic>
            <p:pic>
              <p:nvPicPr>
                <p:cNvPr id="59" name="Picture 58"/>
                <p:cNvPicPr>
                  <a:picLocks noChangeAspect="1"/>
                </p:cNvPicPr>
                <p:nvPr/>
              </p:nvPicPr>
              <p:blipFill>
                <a:blip r:embed="rId11"/>
                <a:stretch>
                  <a:fillRect/>
                </a:stretch>
              </p:blipFill>
              <p:spPr>
                <a:xfrm>
                  <a:off x="1584236" y="970788"/>
                  <a:ext cx="213378" cy="213378"/>
                </a:xfrm>
                <a:prstGeom prst="rect">
                  <a:avLst/>
                </a:prstGeom>
                <a:effectLst>
                  <a:glow rad="127000">
                    <a:sysClr val="windowText" lastClr="000000">
                      <a:lumMod val="85000"/>
                      <a:lumOff val="15000"/>
                    </a:sysClr>
                  </a:glow>
                </a:effectLst>
              </p:spPr>
            </p:pic>
            <p:pic>
              <p:nvPicPr>
                <p:cNvPr id="60" name="Picture 59"/>
                <p:cNvPicPr>
                  <a:picLocks noChangeAspect="1"/>
                </p:cNvPicPr>
                <p:nvPr/>
              </p:nvPicPr>
              <p:blipFill>
                <a:blip r:embed="rId11"/>
                <a:stretch>
                  <a:fillRect/>
                </a:stretch>
              </p:blipFill>
              <p:spPr>
                <a:xfrm>
                  <a:off x="1100532" y="1002155"/>
                  <a:ext cx="213378" cy="213378"/>
                </a:xfrm>
                <a:prstGeom prst="rect">
                  <a:avLst/>
                </a:prstGeom>
                <a:effectLst>
                  <a:glow rad="127000">
                    <a:sysClr val="windowText" lastClr="000000">
                      <a:lumMod val="85000"/>
                      <a:lumOff val="15000"/>
                    </a:sysClr>
                  </a:glow>
                </a:effectLst>
              </p:spPr>
            </p:pic>
            <p:pic>
              <p:nvPicPr>
                <p:cNvPr id="61" name="Picture 60"/>
                <p:cNvPicPr>
                  <a:picLocks noChangeAspect="1"/>
                </p:cNvPicPr>
                <p:nvPr/>
              </p:nvPicPr>
              <p:blipFill>
                <a:blip r:embed="rId11"/>
                <a:stretch>
                  <a:fillRect/>
                </a:stretch>
              </p:blipFill>
              <p:spPr>
                <a:xfrm>
                  <a:off x="1245651" y="928418"/>
                  <a:ext cx="213378" cy="213378"/>
                </a:xfrm>
                <a:prstGeom prst="rect">
                  <a:avLst/>
                </a:prstGeom>
                <a:effectLst>
                  <a:glow rad="127000">
                    <a:sysClr val="windowText" lastClr="000000">
                      <a:lumMod val="85000"/>
                      <a:lumOff val="15000"/>
                    </a:sysClr>
                  </a:glow>
                </a:effectLst>
              </p:spPr>
            </p:pic>
            <p:pic>
              <p:nvPicPr>
                <p:cNvPr id="62" name="Picture 61"/>
                <p:cNvPicPr>
                  <a:picLocks noChangeAspect="1"/>
                </p:cNvPicPr>
                <p:nvPr/>
              </p:nvPicPr>
              <p:blipFill>
                <a:blip r:embed="rId11"/>
                <a:stretch>
                  <a:fillRect/>
                </a:stretch>
              </p:blipFill>
              <p:spPr>
                <a:xfrm>
                  <a:off x="1441822" y="922485"/>
                  <a:ext cx="213378" cy="213378"/>
                </a:xfrm>
                <a:prstGeom prst="rect">
                  <a:avLst/>
                </a:prstGeom>
                <a:effectLst>
                  <a:glow rad="127000">
                    <a:sysClr val="windowText" lastClr="000000">
                      <a:lumMod val="85000"/>
                      <a:lumOff val="15000"/>
                    </a:sysClr>
                  </a:glow>
                </a:effectLst>
              </p:spPr>
            </p:pic>
            <p:pic>
              <p:nvPicPr>
                <p:cNvPr id="63" name="Picture 62"/>
                <p:cNvPicPr>
                  <a:picLocks noChangeAspect="1"/>
                </p:cNvPicPr>
                <p:nvPr/>
              </p:nvPicPr>
              <p:blipFill>
                <a:blip r:embed="rId11"/>
                <a:stretch>
                  <a:fillRect/>
                </a:stretch>
              </p:blipFill>
              <p:spPr>
                <a:xfrm>
                  <a:off x="1336195" y="1066990"/>
                  <a:ext cx="213378" cy="213378"/>
                </a:xfrm>
                <a:prstGeom prst="rect">
                  <a:avLst/>
                </a:prstGeom>
                <a:effectLst>
                  <a:glow rad="127000">
                    <a:sysClr val="windowText" lastClr="000000">
                      <a:lumMod val="85000"/>
                      <a:lumOff val="15000"/>
                    </a:sysClr>
                  </a:glow>
                </a:effectLst>
              </p:spPr>
            </p:pic>
            <p:pic>
              <p:nvPicPr>
                <p:cNvPr id="64" name="Picture 63"/>
                <p:cNvPicPr>
                  <a:picLocks noChangeAspect="1"/>
                </p:cNvPicPr>
                <p:nvPr/>
              </p:nvPicPr>
              <p:blipFill>
                <a:blip r:embed="rId11"/>
                <a:stretch>
                  <a:fillRect/>
                </a:stretch>
              </p:blipFill>
              <p:spPr>
                <a:xfrm>
                  <a:off x="1154908" y="1078952"/>
                  <a:ext cx="213378" cy="213378"/>
                </a:xfrm>
                <a:prstGeom prst="rect">
                  <a:avLst/>
                </a:prstGeom>
                <a:effectLst>
                  <a:glow rad="127000">
                    <a:sysClr val="windowText" lastClr="000000">
                      <a:lumMod val="85000"/>
                      <a:lumOff val="15000"/>
                    </a:sysClr>
                  </a:glow>
                </a:effectLst>
              </p:spPr>
            </p:pic>
          </p:grpSp>
        </p:grpSp>
      </p:grpSp>
    </p:spTree>
    <p:extLst>
      <p:ext uri="{BB962C8B-B14F-4D97-AF65-F5344CB8AC3E}">
        <p14:creationId xmlns:p14="http://schemas.microsoft.com/office/powerpoint/2010/main" val="310690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0 xmlns="d4c9b5bd-fabd-4168-80a4-0751a956dcb1">Introduction to the SMG</Notes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D682779CC4A143B6E77EF106439D0D" ma:contentTypeVersion="1" ma:contentTypeDescription="Create a new document." ma:contentTypeScope="" ma:versionID="4c1ea8a596433507e2bbf8bd65d9a91e">
  <xsd:schema xmlns:xsd="http://www.w3.org/2001/XMLSchema" xmlns:xs="http://www.w3.org/2001/XMLSchema" xmlns:p="http://schemas.microsoft.com/office/2006/metadata/properties" xmlns:ns2="d4c9b5bd-fabd-4168-80a4-0751a956dcb1" targetNamespace="http://schemas.microsoft.com/office/2006/metadata/properties" ma:root="true" ma:fieldsID="b8d8720134cbec4a4632bcb2363f2dd4" ns2:_="">
    <xsd:import namespace="d4c9b5bd-fabd-4168-80a4-0751a956dcb1"/>
    <xsd:element name="properties">
      <xsd:complexType>
        <xsd:sequence>
          <xsd:element name="documentManagement">
            <xsd:complexType>
              <xsd:all>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9b5bd-fabd-4168-80a4-0751a956dcb1" elementFormDefault="qualified">
    <xsd:import namespace="http://schemas.microsoft.com/office/2006/documentManagement/types"/>
    <xsd:import namespace="http://schemas.microsoft.com/office/infopath/2007/PartnerControls"/>
    <xsd:element name="Notes0" ma:index="8"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A40D79-B1CD-4598-9A09-F8C89F20A32F}">
  <ds:schemaRefs>
    <ds:schemaRef ds:uri="http://schemas.microsoft.com/sharepoint/v3/contenttype/forms"/>
  </ds:schemaRefs>
</ds:datastoreItem>
</file>

<file path=customXml/itemProps2.xml><?xml version="1.0" encoding="utf-8"?>
<ds:datastoreItem xmlns:ds="http://schemas.openxmlformats.org/officeDocument/2006/customXml" ds:itemID="{E112EA62-AC2D-46F2-8BDF-E10702FA246C}">
  <ds:schemaRef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d4c9b5bd-fabd-4168-80a4-0751a956dcb1"/>
    <ds:schemaRef ds:uri="http://www.w3.org/XML/1998/namespace"/>
  </ds:schemaRefs>
</ds:datastoreItem>
</file>

<file path=customXml/itemProps3.xml><?xml version="1.0" encoding="utf-8"?>
<ds:datastoreItem xmlns:ds="http://schemas.openxmlformats.org/officeDocument/2006/customXml" ds:itemID="{C8454C59-A0AD-44EB-9937-4C07564DE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9b5bd-fabd-4168-80a4-0751a956d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5325</TotalTime>
  <Words>476</Words>
  <Application>Microsoft Office PowerPoint</Application>
  <PresentationFormat>On-screen Show (4:3)</PresentationFormat>
  <Paragraphs>129</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Myriad Pro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10 27 Sustainable Materials Group Presentation</dc:title>
  <dc:creator>Mary Jo Cabanes-Book</dc:creator>
  <cp:lastModifiedBy>Chris Norris</cp:lastModifiedBy>
  <cp:revision>474</cp:revision>
  <cp:lastPrinted>2018-05-23T09:38:35Z</cp:lastPrinted>
  <dcterms:created xsi:type="dcterms:W3CDTF">2016-10-04T13:24:09Z</dcterms:created>
  <dcterms:modified xsi:type="dcterms:W3CDTF">2018-05-23T14:14:58Z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0x01010023D682779CC4A143B6E77EF106439D0D</vt:lpwstr>
  </property>
</Properties>
</file>