
<file path=[Content_Types].xml><?xml version="1.0" encoding="utf-8"?>
<Types xmlns="http://schemas.openxmlformats.org/package/2006/content-types"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700" r:id="rId4"/>
    <p:sldMasterId id="2147483692" r:id="rId5"/>
  </p:sldMasterIdLst>
  <p:notesMasterIdLst>
    <p:notesMasterId r:id="rId8"/>
  </p:notesMasterIdLst>
  <p:sldIdLst>
    <p:sldId id="256" r:id="rId6"/>
    <p:sldId id="262" r:id="rId7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C73FAD1-BA2F-4538-9182-18066E1CDAF6}">
          <p14:sldIdLst>
            <p14:sldId id="256"/>
          </p14:sldIdLst>
        </p14:section>
        <p14:section name="Inhaltsverzeichnis" id="{38B438CD-F054-4614-8D15-05CD1B1B0677}">
          <p14:sldIdLst/>
        </p14:section>
        <p14:section name="Inhalt - Dunkel" id="{58454777-D669-4D16-8F4A-91C2EF374BB8}">
          <p14:sldIdLst/>
        </p14:section>
        <p14:section name="Inhalt - Hell" id="{ABC5F18D-B0D9-4643-B830-0534165963AB}">
          <p14:sldIdLst/>
        </p14:section>
        <p14:section name="Ende" id="{D6EC7BF9-4F4D-4D56-A964-7CA310B390DC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51">
          <p15:clr>
            <a:srgbClr val="A4A3A4"/>
          </p15:clr>
        </p15:guide>
        <p15:guide id="2" pos="2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7" autoAdjust="0"/>
  </p:normalViewPr>
  <p:slideViewPr>
    <p:cSldViewPr>
      <p:cViewPr varScale="1">
        <p:scale>
          <a:sx n="147" d="100"/>
          <a:sy n="147" d="100"/>
        </p:scale>
        <p:origin x="132" y="522"/>
      </p:cViewPr>
      <p:guideLst>
        <p:guide orient="horz" pos="3151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57BFF-4D8F-455F-BE55-28E98DC2E5B9}" type="datetimeFigureOut">
              <a:rPr lang="de-DE" smtClean="0"/>
              <a:t>03.05.2018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B4A14-FFAE-4AA4-B4D5-8A73120619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02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0</a:t>
            </a:r>
            <a:r>
              <a:rPr lang="de-DE" baseline="0" dirty="0"/>
              <a:t> 160 225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B4A14-FFAE-4AA4-B4D5-8A73120619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2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1484" y="1022004"/>
            <a:ext cx="6969102" cy="504843"/>
          </a:xfrm>
        </p:spPr>
        <p:txBody>
          <a:bodyPr lIns="0" tIns="0" rIns="0" bIns="0" anchor="t" anchorCtr="0">
            <a:normAutofit/>
          </a:bodyPr>
          <a:lstStyle>
            <a:lvl1pPr algn="l">
              <a:defRPr sz="4400" b="1" spc="15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dirty="0"/>
              <a:t>TYRE LABELLING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91484" y="1510902"/>
            <a:ext cx="6947198" cy="131445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5000"/>
              </a:lnSpc>
              <a:buNone/>
              <a:defRPr sz="4400" b="1" spc="1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INFORMATION UND MARKTÜBERWACHUNG</a:t>
            </a:r>
          </a:p>
        </p:txBody>
      </p:sp>
      <p:sp>
        <p:nvSpPr>
          <p:cNvPr id="11" name="Textfeld 10"/>
          <p:cNvSpPr txBox="1"/>
          <p:nvPr userDrawn="1"/>
        </p:nvSpPr>
        <p:spPr>
          <a:xfrm>
            <a:off x="391484" y="4861433"/>
            <a:ext cx="44582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rgbClr val="00B0F0"/>
                </a:solidFill>
              </a:rPr>
              <a:t>wdk</a:t>
            </a:r>
            <a:r>
              <a:rPr lang="de-DE" sz="1200" dirty="0">
                <a:solidFill>
                  <a:srgbClr val="00B0F0"/>
                </a:solidFill>
              </a:rPr>
              <a:t> – Wirtschaftsverband der deutschen Kautschukindustrie e. V</a:t>
            </a:r>
            <a:r>
              <a:rPr lang="de-DE" sz="1200" dirty="0">
                <a:solidFill>
                  <a:schemeClr val="tx2"/>
                </a:solidFill>
              </a:rPr>
              <a:t>.</a:t>
            </a:r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7668344" y="94656"/>
            <a:ext cx="1224136" cy="532878"/>
            <a:chOff x="7668344" y="771550"/>
            <a:chExt cx="1224136" cy="532878"/>
          </a:xfrm>
        </p:grpSpPr>
        <p:sp>
          <p:nvSpPr>
            <p:cNvPr id="5" name="Rechteck 4"/>
            <p:cNvSpPr/>
            <p:nvPr userDrawn="1"/>
          </p:nvSpPr>
          <p:spPr>
            <a:xfrm>
              <a:off x="7668344" y="771550"/>
              <a:ext cx="1224136" cy="5328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636" y="810210"/>
              <a:ext cx="1045698" cy="455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2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084" y="411510"/>
            <a:ext cx="6887716" cy="4320480"/>
          </a:xfrm>
        </p:spPr>
        <p:txBody>
          <a:bodyPr lIns="0" tIns="0" rIns="0" bIns="0">
            <a:normAutofit/>
          </a:bodyPr>
          <a:lstStyle>
            <a:lvl1pPr marL="72000" indent="-28800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+mj-lt"/>
              <a:buAutoNum type="arabicPeriod"/>
              <a:defRPr sz="2400" b="1">
                <a:solidFill>
                  <a:schemeClr val="tx1"/>
                </a:solidFill>
              </a:defRPr>
            </a:lvl1pPr>
            <a:lvl2pPr marL="72000" indent="-288000">
              <a:spcBef>
                <a:spcPts val="0"/>
              </a:spcBef>
              <a:spcAft>
                <a:spcPts val="1000"/>
              </a:spcAft>
              <a:buClr>
                <a:schemeClr val="tx2"/>
              </a:buClr>
              <a:buFont typeface="Symbol" pitchFamily="18" charset="2"/>
              <a:buChar char="-"/>
              <a:defRPr sz="2400" b="1">
                <a:solidFill>
                  <a:schemeClr val="tx1"/>
                </a:solidFill>
              </a:defRPr>
            </a:lvl2pPr>
            <a:lvl3pPr marL="914400" indent="0">
              <a:buFont typeface="+mj-lt"/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 marL="1828800" indent="-457200">
              <a:buFont typeface="+mj-lt"/>
              <a:buAutoNum type="arabicPeriod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2286000" indent="-457200">
              <a:buFont typeface="+mj-lt"/>
              <a:buAutoNum type="arabicPeriod"/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0"/>
            <a:r>
              <a:rPr lang="de-DE" dirty="0" err="1"/>
              <a:t>bbmnbmn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03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 - Inhal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672" y="74740"/>
            <a:ext cx="6936829" cy="532916"/>
          </a:xfrm>
        </p:spPr>
        <p:txBody>
          <a:bodyPr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00671" y="888039"/>
            <a:ext cx="6959376" cy="25098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Hier steht eine Überschrift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00671" y="1205694"/>
            <a:ext cx="6944320" cy="663978"/>
          </a:xfrm>
        </p:spPr>
        <p:txBody>
          <a:bodyPr lIns="0" tIns="0" rIns="0" bIns="0">
            <a:normAutofit/>
          </a:bodyPr>
          <a:lstStyle>
            <a:lvl1pPr marL="0" indent="0"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 sz="2000"/>
            </a:lvl2pPr>
            <a:lvl3pPr marL="914400" indent="0">
              <a:buFont typeface="Arial" pitchFamily="34" charset="0"/>
              <a:buNone/>
              <a:defRPr sz="1800"/>
            </a:lvl3pPr>
            <a:lvl4pPr marL="1371600" indent="0">
              <a:buFont typeface="Arial" pitchFamily="34" charset="0"/>
              <a:buNone/>
              <a:defRPr sz="1600"/>
            </a:lvl4pPr>
            <a:lvl5pPr marL="1828800" indent="0">
              <a:buFont typeface="Arial" pitchFamily="34" charset="0"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29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 - Inhal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672" y="74740"/>
            <a:ext cx="6936829" cy="532916"/>
          </a:xfrm>
        </p:spPr>
        <p:txBody>
          <a:bodyPr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00671" y="1215219"/>
            <a:ext cx="6871824" cy="3394472"/>
          </a:xfrm>
        </p:spPr>
        <p:txBody>
          <a:bodyPr lIns="0" tIns="0" rIns="0" bIns="0">
            <a:normAutofit/>
          </a:bodyPr>
          <a:lstStyle>
            <a:lvl1pPr marL="72000" indent="-216000">
              <a:spcBef>
                <a:spcPts val="1200"/>
              </a:spcBef>
              <a:spcAft>
                <a:spcPts val="200"/>
              </a:spcAft>
              <a:buClr>
                <a:schemeClr val="tx2"/>
              </a:buClr>
              <a:buFont typeface="+mj-lt"/>
              <a:buAutoNum type="arabicPeriod"/>
              <a:defRPr sz="1600" b="1">
                <a:solidFill>
                  <a:schemeClr val="tx2"/>
                </a:solidFill>
              </a:defRPr>
            </a:lvl1pPr>
            <a:lvl2pPr marL="72000" indent="-216000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Symbol" pitchFamily="18" charset="2"/>
              <a:buChar char="-"/>
              <a:defRPr sz="1600" b="0" baseline="0">
                <a:solidFill>
                  <a:schemeClr val="tx1"/>
                </a:solidFill>
              </a:defRPr>
            </a:lvl2pPr>
            <a:lvl3pPr marL="720000" indent="-216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Symbol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1828800" indent="-457200">
              <a:buFont typeface="+mj-lt"/>
              <a:buAutoNum type="arabicPeriod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2286000" indent="-457200">
              <a:buFont typeface="+mj-lt"/>
              <a:buAutoNum type="arabicPeriod"/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Unterpunkt 1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2</a:t>
            </a:r>
          </a:p>
          <a:p>
            <a:pPr lvl="0"/>
            <a:r>
              <a:rPr lang="de-DE" dirty="0" err="1"/>
              <a:t>Bbmn</a:t>
            </a:r>
            <a:endParaRPr lang="de-DE" dirty="0"/>
          </a:p>
          <a:p>
            <a:pPr lvl="1"/>
            <a:r>
              <a:rPr lang="de-DE" dirty="0"/>
              <a:t>Unterpunkt 1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2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400671" y="888039"/>
            <a:ext cx="6887368" cy="25098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2557222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 - Inhalt 0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672" y="74740"/>
            <a:ext cx="6936829" cy="532916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00671" y="888039"/>
            <a:ext cx="6959376" cy="25098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Hier steht eine Überschrift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00671" y="1205694"/>
            <a:ext cx="6944320" cy="663978"/>
          </a:xfrm>
        </p:spPr>
        <p:txBody>
          <a:bodyPr lIns="0" tIns="0" rIns="0" bIns="0">
            <a:normAutofit/>
          </a:bodyPr>
          <a:lstStyle>
            <a:lvl1pPr marL="0" indent="0">
              <a:buFont typeface="Arial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itchFamily="34" charset="0"/>
              <a:buNone/>
              <a:defRPr sz="2000"/>
            </a:lvl2pPr>
            <a:lvl3pPr marL="914400" indent="0">
              <a:buFont typeface="Arial" pitchFamily="34" charset="0"/>
              <a:buNone/>
              <a:defRPr sz="1800"/>
            </a:lvl3pPr>
            <a:lvl4pPr marL="1371600" indent="0">
              <a:buFont typeface="Arial" pitchFamily="34" charset="0"/>
              <a:buNone/>
              <a:defRPr sz="1600"/>
            </a:lvl4pPr>
            <a:lvl5pPr marL="1828800" indent="0">
              <a:buFont typeface="Arial" pitchFamily="34" charset="0"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r>
              <a:rPr lang="de-DE" dirty="0"/>
              <a:t>, </a:t>
            </a:r>
            <a:r>
              <a:rPr lang="de-DE" dirty="0" err="1"/>
              <a:t>sed</a:t>
            </a:r>
            <a:r>
              <a:rPr lang="de-DE" dirty="0"/>
              <a:t>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  <a:r>
              <a:rPr lang="de-DE" dirty="0" err="1"/>
              <a:t>At</a:t>
            </a:r>
            <a:r>
              <a:rPr lang="de-DE" dirty="0"/>
              <a:t>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 Stet </a:t>
            </a:r>
            <a:r>
              <a:rPr lang="de-DE" dirty="0" err="1"/>
              <a:t>clita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61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 - Inhalt 0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672" y="74740"/>
            <a:ext cx="6936829" cy="532916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400671" y="1215219"/>
            <a:ext cx="6871824" cy="3394472"/>
          </a:xfrm>
        </p:spPr>
        <p:txBody>
          <a:bodyPr lIns="0" tIns="0" rIns="0" bIns="0">
            <a:normAutofit/>
          </a:bodyPr>
          <a:lstStyle>
            <a:lvl1pPr marL="72000" indent="-216000">
              <a:spcBef>
                <a:spcPts val="1200"/>
              </a:spcBef>
              <a:spcAft>
                <a:spcPts val="200"/>
              </a:spcAft>
              <a:buClr>
                <a:schemeClr val="tx2"/>
              </a:buClr>
              <a:buFont typeface="+mj-lt"/>
              <a:buAutoNum type="arabicPeriod"/>
              <a:defRPr sz="1600" b="1">
                <a:solidFill>
                  <a:schemeClr val="tx2"/>
                </a:solidFill>
              </a:defRPr>
            </a:lvl1pPr>
            <a:lvl2pPr marL="72000" indent="-216000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Symbol" pitchFamily="18" charset="2"/>
              <a:buChar char="-"/>
              <a:defRPr sz="1600" b="0" baseline="0">
                <a:solidFill>
                  <a:schemeClr val="tx1"/>
                </a:solidFill>
              </a:defRPr>
            </a:lvl2pPr>
            <a:lvl3pPr marL="720000" indent="-216000">
              <a:spcBef>
                <a:spcPts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Symbol" pitchFamily="18" charset="2"/>
              <a:buChar char="-"/>
              <a:defRPr sz="1600">
                <a:solidFill>
                  <a:schemeClr val="tx1"/>
                </a:solidFill>
              </a:defRPr>
            </a:lvl3pPr>
            <a:lvl4pPr marL="1828800" indent="-457200">
              <a:buFont typeface="+mj-lt"/>
              <a:buAutoNum type="arabicPeriod"/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 marL="2286000" indent="-457200">
              <a:buFont typeface="+mj-lt"/>
              <a:buAutoNum type="arabicPeriod"/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Unterpunkt 1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2</a:t>
            </a:r>
          </a:p>
          <a:p>
            <a:pPr lvl="0"/>
            <a:r>
              <a:rPr lang="de-DE" dirty="0" err="1"/>
              <a:t>Bbmn</a:t>
            </a:r>
            <a:endParaRPr lang="de-DE" dirty="0"/>
          </a:p>
          <a:p>
            <a:pPr lvl="1"/>
            <a:r>
              <a:rPr lang="de-DE" dirty="0"/>
              <a:t>Unterpunkt 1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2"/>
            <a:r>
              <a:rPr lang="de-DE" dirty="0"/>
              <a:t>Unterpunkt 2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2" hasCustomPrompt="1"/>
          </p:nvPr>
        </p:nvSpPr>
        <p:spPr>
          <a:xfrm>
            <a:off x="400671" y="888039"/>
            <a:ext cx="6887368" cy="25098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Hier steht eine Überschrift</a:t>
            </a:r>
          </a:p>
        </p:txBody>
      </p:sp>
    </p:spTree>
    <p:extLst>
      <p:ext uri="{BB962C8B-B14F-4D97-AF65-F5344CB8AC3E}">
        <p14:creationId xmlns:p14="http://schemas.microsoft.com/office/powerpoint/2010/main" val="82520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nkel - Introse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672" y="106111"/>
            <a:ext cx="6835625" cy="532916"/>
          </a:xfrm>
        </p:spPr>
        <p:txBody>
          <a:bodyPr wrap="none">
            <a:noAutofit/>
          </a:bodyPr>
          <a:lstStyle>
            <a:lvl1pPr>
              <a:defRPr sz="4000"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00671" y="1128638"/>
            <a:ext cx="6942162" cy="38756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Hier steht eine Überschrift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00671" y="1578211"/>
            <a:ext cx="6944320" cy="663978"/>
          </a:xfrm>
        </p:spPr>
        <p:txBody>
          <a:bodyPr lIns="0" tIns="0" rIns="0" bIns="0">
            <a:normAutofit/>
          </a:bodyPr>
          <a:lstStyle>
            <a:lvl1pPr marL="0" indent="0">
              <a:buFont typeface="Arial" pitchFamily="34" charset="0"/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 sz="2000"/>
            </a:lvl2pPr>
            <a:lvl3pPr marL="914400" indent="0">
              <a:buFont typeface="Arial" pitchFamily="34" charset="0"/>
              <a:buNone/>
              <a:defRPr sz="1800"/>
            </a:lvl3pPr>
            <a:lvl4pPr marL="1371600" indent="0">
              <a:buFont typeface="Arial" pitchFamily="34" charset="0"/>
              <a:buNone/>
              <a:defRPr sz="1600"/>
            </a:lvl4pPr>
            <a:lvl5pPr marL="1828800" indent="0">
              <a:buFont typeface="Arial" pitchFamily="34" charset="0"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267336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 - Introseit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672" y="106111"/>
            <a:ext cx="6835625" cy="532916"/>
          </a:xfrm>
        </p:spPr>
        <p:txBody>
          <a:bodyPr wrap="none">
            <a:no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00671" y="1128638"/>
            <a:ext cx="6942162" cy="38756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40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Hier steht eine Überschrift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00671" y="1578211"/>
            <a:ext cx="6944320" cy="663978"/>
          </a:xfrm>
        </p:spPr>
        <p:txBody>
          <a:bodyPr lIns="0" tIns="0" rIns="0" bIns="0">
            <a:normAutofit/>
          </a:bodyPr>
          <a:lstStyle>
            <a:lvl1pPr marL="0" indent="0">
              <a:buFont typeface="Arial" pitchFamily="34" charset="0"/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Font typeface="Arial" pitchFamily="34" charset="0"/>
              <a:buNone/>
              <a:defRPr sz="2000"/>
            </a:lvl2pPr>
            <a:lvl3pPr marL="914400" indent="0">
              <a:buFont typeface="Arial" pitchFamily="34" charset="0"/>
              <a:buNone/>
              <a:defRPr sz="1800"/>
            </a:lvl3pPr>
            <a:lvl4pPr marL="1371600" indent="0">
              <a:buFont typeface="Arial" pitchFamily="34" charset="0"/>
              <a:buNone/>
              <a:defRPr sz="1600"/>
            </a:lvl4pPr>
            <a:lvl5pPr marL="1828800" indent="0">
              <a:buFont typeface="Arial" pitchFamily="34" charset="0"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28144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tzte Seit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 userDrawn="1"/>
        </p:nvGrpSpPr>
        <p:grpSpPr>
          <a:xfrm>
            <a:off x="3096000" y="4356000"/>
            <a:ext cx="6048000" cy="648000"/>
            <a:chOff x="3096000" y="4356000"/>
            <a:chExt cx="6048000" cy="648000"/>
          </a:xfrm>
        </p:grpSpPr>
        <p:pic>
          <p:nvPicPr>
            <p:cNvPr id="3" name="Grafik 2" descr="wdk_Pressedienst_Beispiel - Microsoft Word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8" t="39160" r="34652" b="52134"/>
            <a:stretch/>
          </p:blipFill>
          <p:spPr>
            <a:xfrm>
              <a:off x="3096000" y="4356000"/>
              <a:ext cx="5349650" cy="648000"/>
            </a:xfrm>
            <a:prstGeom prst="rect">
              <a:avLst/>
            </a:prstGeom>
          </p:spPr>
        </p:pic>
        <p:sp>
          <p:nvSpPr>
            <p:cNvPr id="4" name="Rechteck 3"/>
            <p:cNvSpPr/>
            <p:nvPr userDrawn="1"/>
          </p:nvSpPr>
          <p:spPr>
            <a:xfrm>
              <a:off x="8351912" y="4356000"/>
              <a:ext cx="792088" cy="64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449079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tm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400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7668344" y="94656"/>
            <a:ext cx="1224136" cy="532878"/>
            <a:chOff x="7668344" y="771550"/>
            <a:chExt cx="1224136" cy="532878"/>
          </a:xfrm>
        </p:grpSpPr>
        <p:sp>
          <p:nvSpPr>
            <p:cNvPr id="11" name="Rechteck 10"/>
            <p:cNvSpPr/>
            <p:nvPr userDrawn="1"/>
          </p:nvSpPr>
          <p:spPr>
            <a:xfrm>
              <a:off x="7668344" y="771550"/>
              <a:ext cx="1224136" cy="5328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636" y="810210"/>
              <a:ext cx="1045698" cy="455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628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1476" y="74740"/>
            <a:ext cx="6936829" cy="5329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677909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7668344" y="94656"/>
            <a:ext cx="1224136" cy="532878"/>
            <a:chOff x="7668344" y="771550"/>
            <a:chExt cx="1224136" cy="532878"/>
          </a:xfrm>
        </p:grpSpPr>
        <p:sp>
          <p:nvSpPr>
            <p:cNvPr id="10" name="Rechteck 9"/>
            <p:cNvSpPr/>
            <p:nvPr userDrawn="1"/>
          </p:nvSpPr>
          <p:spPr>
            <a:xfrm>
              <a:off x="7668344" y="771550"/>
              <a:ext cx="1224136" cy="5328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636" y="810210"/>
              <a:ext cx="1045698" cy="455557"/>
            </a:xfrm>
            <a:prstGeom prst="rect">
              <a:avLst/>
            </a:prstGeom>
          </p:spPr>
        </p:pic>
      </p:grpSp>
      <p:sp>
        <p:nvSpPr>
          <p:cNvPr id="15" name="Rechteck 14"/>
          <p:cNvSpPr/>
          <p:nvPr userDrawn="1"/>
        </p:nvSpPr>
        <p:spPr>
          <a:xfrm>
            <a:off x="8656426" y="4847601"/>
            <a:ext cx="4651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56EB189C-0BF1-4B58-89A5-C2892665684C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547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704" r:id="rId3"/>
    <p:sldLayoutId id="2147483705" r:id="rId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84728" y="74740"/>
            <a:ext cx="6936829" cy="5329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131590"/>
            <a:ext cx="677909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7668344" y="94656"/>
            <a:ext cx="1224136" cy="532878"/>
            <a:chOff x="7668344" y="771550"/>
            <a:chExt cx="1224136" cy="532878"/>
          </a:xfrm>
        </p:grpSpPr>
        <p:sp>
          <p:nvSpPr>
            <p:cNvPr id="10" name="Rechteck 9"/>
            <p:cNvSpPr/>
            <p:nvPr userDrawn="1"/>
          </p:nvSpPr>
          <p:spPr>
            <a:xfrm>
              <a:off x="7668344" y="771550"/>
              <a:ext cx="1224136" cy="53287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8636" y="810210"/>
              <a:ext cx="1045698" cy="455557"/>
            </a:xfrm>
            <a:prstGeom prst="rect">
              <a:avLst/>
            </a:prstGeom>
          </p:spPr>
        </p:pic>
      </p:grpSp>
      <p:sp>
        <p:nvSpPr>
          <p:cNvPr id="13" name="Textfeld 12"/>
          <p:cNvSpPr txBox="1"/>
          <p:nvPr userDrawn="1"/>
        </p:nvSpPr>
        <p:spPr>
          <a:xfrm>
            <a:off x="391484" y="4861433"/>
            <a:ext cx="445827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 err="1">
                <a:solidFill>
                  <a:srgbClr val="00B0F0"/>
                </a:solidFill>
              </a:rPr>
              <a:t>wdk</a:t>
            </a:r>
            <a:r>
              <a:rPr lang="de-DE" sz="1200" dirty="0">
                <a:solidFill>
                  <a:srgbClr val="00B0F0"/>
                </a:solidFill>
              </a:rPr>
              <a:t> – Wirtschaftsverband der deutschen Kautschukindustrie e. V</a:t>
            </a:r>
            <a:r>
              <a:rPr lang="de-DE" sz="1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4" name="Datumsplatzhalter 3"/>
          <p:cNvSpPr txBox="1">
            <a:spLocks/>
          </p:cNvSpPr>
          <p:nvPr userDrawn="1"/>
        </p:nvSpPr>
        <p:spPr>
          <a:xfrm>
            <a:off x="7740352" y="4847070"/>
            <a:ext cx="93596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R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00B0F0"/>
                </a:solidFill>
              </a:defRPr>
            </a:lvl1pPr>
          </a:lstStyle>
          <a:p>
            <a:pPr lvl="0"/>
            <a:r>
              <a:rPr lang="de-DE" dirty="0" err="1"/>
              <a:t>Feb</a:t>
            </a:r>
            <a:r>
              <a:rPr lang="de-DE" dirty="0"/>
              <a:t> 11</a:t>
            </a:r>
            <a:r>
              <a:rPr lang="de-DE" baseline="30000" dirty="0" err="1"/>
              <a:t>th</a:t>
            </a:r>
            <a:r>
              <a:rPr lang="de-DE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19089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6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3096000" y="4356000"/>
            <a:ext cx="6048000" cy="648000"/>
            <a:chOff x="3096000" y="4356000"/>
            <a:chExt cx="6048000" cy="648000"/>
          </a:xfrm>
        </p:grpSpPr>
        <p:pic>
          <p:nvPicPr>
            <p:cNvPr id="3" name="Grafik 2" descr="wdk_Pressedienst_Beispiel - Microsoft Word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18" t="39160" r="34652" b="52134"/>
            <a:stretch/>
          </p:blipFill>
          <p:spPr>
            <a:xfrm>
              <a:off x="3096000" y="4356000"/>
              <a:ext cx="5349650" cy="648000"/>
            </a:xfrm>
            <a:prstGeom prst="rect">
              <a:avLst/>
            </a:prstGeom>
          </p:spPr>
        </p:pic>
        <p:sp>
          <p:nvSpPr>
            <p:cNvPr id="4" name="Rechteck 3"/>
            <p:cNvSpPr/>
            <p:nvPr userDrawn="1"/>
          </p:nvSpPr>
          <p:spPr>
            <a:xfrm>
              <a:off x="8351912" y="4356000"/>
              <a:ext cx="792088" cy="64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73917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1484" y="1058795"/>
            <a:ext cx="7276860" cy="504843"/>
          </a:xfrm>
        </p:spPr>
        <p:txBody>
          <a:bodyPr>
            <a:noAutofit/>
          </a:bodyPr>
          <a:lstStyle/>
          <a:p>
            <a:r>
              <a:rPr lang="de-DE" sz="4000" dirty="0"/>
              <a:t>Tyres </a:t>
            </a:r>
            <a:r>
              <a:rPr lang="de-DE" sz="4000" dirty="0" err="1"/>
              <a:t>from</a:t>
            </a:r>
            <a:r>
              <a:rPr lang="de-DE" sz="4000" dirty="0"/>
              <a:t> </a:t>
            </a:r>
            <a:r>
              <a:rPr lang="de-DE" sz="4000" dirty="0" err="1"/>
              <a:t>Cradle</a:t>
            </a:r>
            <a:r>
              <a:rPr lang="de-DE" sz="4000" dirty="0"/>
              <a:t> </a:t>
            </a:r>
            <a:r>
              <a:rPr lang="de-DE" sz="4000" dirty="0" err="1"/>
              <a:t>to</a:t>
            </a:r>
            <a:r>
              <a:rPr lang="de-DE" sz="4000" dirty="0"/>
              <a:t> Grave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1484" y="1977380"/>
            <a:ext cx="8068948" cy="1314450"/>
          </a:xfrm>
        </p:spPr>
        <p:txBody>
          <a:bodyPr/>
          <a:lstStyle/>
          <a:p>
            <a:r>
              <a:rPr lang="en-GB" sz="4000"/>
              <a:t>Regulation </a:t>
            </a:r>
            <a:r>
              <a:rPr lang="en-GB" sz="4000" dirty="0"/>
              <a:t>Jeopardizes Circular Economy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93231" y="3435846"/>
            <a:ext cx="44492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400" dirty="0">
                <a:latin typeface="Arial" pitchFamily="34" charset="0"/>
                <a:cs typeface="Arial" pitchFamily="34" charset="0"/>
              </a:rPr>
              <a:t>Stephan Rau – Technical Director</a:t>
            </a:r>
          </a:p>
          <a:p>
            <a:pPr algn="l"/>
            <a:r>
              <a:rPr lang="en-GB" sz="1400" dirty="0">
                <a:latin typeface="Arial" pitchFamily="34" charset="0"/>
                <a:cs typeface="Arial" pitchFamily="34" charset="0"/>
              </a:rPr>
              <a:t>wdk – German Rubber Manufacturers Association</a:t>
            </a:r>
          </a:p>
        </p:txBody>
      </p:sp>
    </p:spTree>
    <p:extLst>
      <p:ext uri="{BB962C8B-B14F-4D97-AF65-F5344CB8AC3E}">
        <p14:creationId xmlns:p14="http://schemas.microsoft.com/office/powerpoint/2010/main" val="94317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23528" y="1851670"/>
            <a:ext cx="48965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Stephan Rau</a:t>
            </a:r>
          </a:p>
          <a:p>
            <a:endParaRPr lang="en-GB" sz="1000" dirty="0">
              <a:solidFill>
                <a:srgbClr val="00B0F0"/>
              </a:solidFill>
            </a:endParaRPr>
          </a:p>
          <a:p>
            <a:r>
              <a:rPr lang="en-GB" sz="1600" dirty="0">
                <a:solidFill>
                  <a:srgbClr val="00B0F0"/>
                </a:solidFill>
              </a:rPr>
              <a:t>Technical Director</a:t>
            </a:r>
          </a:p>
          <a:p>
            <a:r>
              <a:rPr lang="en-GB" sz="1600" dirty="0">
                <a:solidFill>
                  <a:srgbClr val="00B0F0"/>
                </a:solidFill>
              </a:rPr>
              <a:t>wdk – German Rubber Manufacturers Association</a:t>
            </a:r>
          </a:p>
          <a:p>
            <a:r>
              <a:rPr lang="en-GB" sz="1600" dirty="0">
                <a:solidFill>
                  <a:srgbClr val="00B0F0"/>
                </a:solidFill>
              </a:rPr>
              <a:t>s.rau@wdk.de</a:t>
            </a:r>
          </a:p>
          <a:p>
            <a:r>
              <a:rPr lang="en-GB" sz="1600" dirty="0">
                <a:solidFill>
                  <a:srgbClr val="00B0F0"/>
                </a:solidFill>
              </a:rPr>
              <a:t>www.wdk.de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74011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">
  <a:themeElements>
    <a:clrScheme name="WDK">
      <a:dk1>
        <a:srgbClr val="000000"/>
      </a:dk1>
      <a:lt1>
        <a:srgbClr val="FFFFFF"/>
      </a:lt1>
      <a:dk2>
        <a:srgbClr val="00A0E0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sverzeichnis">
  <a:themeElements>
    <a:clrScheme name="WDK">
      <a:dk1>
        <a:srgbClr val="000000"/>
      </a:dk1>
      <a:lt1>
        <a:srgbClr val="FFFFFF"/>
      </a:lt1>
      <a:dk2>
        <a:srgbClr val="00A0E0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">
  <a:themeElements>
    <a:clrScheme name="WDK">
      <a:dk1>
        <a:srgbClr val="000000"/>
      </a:dk1>
      <a:lt1>
        <a:srgbClr val="FFFFFF"/>
      </a:lt1>
      <a:dk2>
        <a:srgbClr val="00A0E0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ntroseiten">
  <a:themeElements>
    <a:clrScheme name="WDK">
      <a:dk1>
        <a:srgbClr val="000000"/>
      </a:dk1>
      <a:lt1>
        <a:srgbClr val="FFFFFF"/>
      </a:lt1>
      <a:dk2>
        <a:srgbClr val="00A0E0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etzte Sei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Bildschirmpräsentation (16:9)</PresentationFormat>
  <Paragraphs>12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2</vt:i4>
      </vt:variant>
    </vt:vector>
  </HeadingPairs>
  <TitlesOfParts>
    <vt:vector size="10" baseType="lpstr">
      <vt:lpstr>Arial</vt:lpstr>
      <vt:lpstr>Calibri</vt:lpstr>
      <vt:lpstr>Symbol</vt:lpstr>
      <vt:lpstr>Titelfolien</vt:lpstr>
      <vt:lpstr>Inhaltsverzeichnis</vt:lpstr>
      <vt:lpstr>Inhalt</vt:lpstr>
      <vt:lpstr>Introseiten</vt:lpstr>
      <vt:lpstr>Letzte Seite</vt:lpstr>
      <vt:lpstr>Tyres from Cradle to Grave</vt:lpstr>
      <vt:lpstr>PowerPoint-Präsentation</vt:lpstr>
    </vt:vector>
  </TitlesOfParts>
  <Company>x 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Rau, Stephan</dc:creator>
  <cp:lastModifiedBy>Rau, Stephan</cp:lastModifiedBy>
  <cp:revision>118</cp:revision>
  <cp:lastPrinted>2012-04-17T22:58:30Z</cp:lastPrinted>
  <dcterms:created xsi:type="dcterms:W3CDTF">2012-04-17T18:07:06Z</dcterms:created>
  <dcterms:modified xsi:type="dcterms:W3CDTF">2018-05-03T08:58:43Z</dcterms:modified>
</cp:coreProperties>
</file>